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diagrams/layout2.xml" ContentType="application/vnd.openxmlformats-officedocument.drawingml.diagramLayout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notesSlides/notesSlide18.xml" ContentType="application/vnd.openxmlformats-officedocument.presentationml.notes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</p:sldMasterIdLst>
  <p:notesMasterIdLst>
    <p:notesMasterId r:id="rId47"/>
  </p:notesMasterIdLst>
  <p:handoutMasterIdLst>
    <p:handoutMasterId r:id="rId48"/>
  </p:handoutMasterIdLst>
  <p:sldIdLst>
    <p:sldId id="304" r:id="rId2"/>
    <p:sldId id="343" r:id="rId3"/>
    <p:sldId id="579" r:id="rId4"/>
    <p:sldId id="585" r:id="rId5"/>
    <p:sldId id="586" r:id="rId6"/>
    <p:sldId id="670" r:id="rId7"/>
    <p:sldId id="587" r:id="rId8"/>
    <p:sldId id="588" r:id="rId9"/>
    <p:sldId id="591" r:id="rId10"/>
    <p:sldId id="592" r:id="rId11"/>
    <p:sldId id="593" r:id="rId12"/>
    <p:sldId id="594" r:id="rId13"/>
    <p:sldId id="595" r:id="rId14"/>
    <p:sldId id="596" r:id="rId15"/>
    <p:sldId id="597" r:id="rId16"/>
    <p:sldId id="598" r:id="rId17"/>
    <p:sldId id="599" r:id="rId18"/>
    <p:sldId id="600" r:id="rId19"/>
    <p:sldId id="601" r:id="rId20"/>
    <p:sldId id="602" r:id="rId21"/>
    <p:sldId id="603" r:id="rId22"/>
    <p:sldId id="604" r:id="rId23"/>
    <p:sldId id="605" r:id="rId24"/>
    <p:sldId id="606" r:id="rId25"/>
    <p:sldId id="607" r:id="rId26"/>
    <p:sldId id="608" r:id="rId27"/>
    <p:sldId id="609" r:id="rId28"/>
    <p:sldId id="610" r:id="rId29"/>
    <p:sldId id="611" r:id="rId30"/>
    <p:sldId id="612" r:id="rId31"/>
    <p:sldId id="613" r:id="rId32"/>
    <p:sldId id="614" r:id="rId33"/>
    <p:sldId id="615" r:id="rId34"/>
    <p:sldId id="616" r:id="rId35"/>
    <p:sldId id="617" r:id="rId36"/>
    <p:sldId id="618" r:id="rId37"/>
    <p:sldId id="619" r:id="rId38"/>
    <p:sldId id="620" r:id="rId39"/>
    <p:sldId id="671" r:id="rId40"/>
    <p:sldId id="672" r:id="rId41"/>
    <p:sldId id="673" r:id="rId42"/>
    <p:sldId id="674" r:id="rId43"/>
    <p:sldId id="675" r:id="rId44"/>
    <p:sldId id="676" r:id="rId45"/>
    <p:sldId id="677" r:id="rId46"/>
  </p:sldIdLst>
  <p:sldSz cx="9906000" cy="6858000" type="A4"/>
  <p:notesSz cx="7099300" cy="10234613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sz="1000" b="1" kern="1200">
        <a:solidFill>
          <a:schemeClr val="bg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000" b="1" kern="1200">
        <a:solidFill>
          <a:schemeClr val="bg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000" b="1" kern="1200">
        <a:solidFill>
          <a:schemeClr val="bg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000" b="1" kern="1200">
        <a:solidFill>
          <a:schemeClr val="bg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000" b="1" kern="1200">
        <a:solidFill>
          <a:schemeClr val="bg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000" b="1" kern="1200">
        <a:solidFill>
          <a:schemeClr val="bg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000" b="1" kern="1200">
        <a:solidFill>
          <a:schemeClr val="bg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000" b="1" kern="1200">
        <a:solidFill>
          <a:schemeClr val="bg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000" b="1" kern="1200">
        <a:solidFill>
          <a:schemeClr val="bg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616">
          <p15:clr>
            <a:srgbClr val="A4A3A4"/>
          </p15:clr>
        </p15:guide>
        <p15:guide id="2" orient="horz" pos="3917">
          <p15:clr>
            <a:srgbClr val="A4A3A4"/>
          </p15:clr>
        </p15:guide>
        <p15:guide id="3" orient="horz" pos="3600">
          <p15:clr>
            <a:srgbClr val="A4A3A4"/>
          </p15:clr>
        </p15:guide>
        <p15:guide id="4" orient="horz" pos="813">
          <p15:clr>
            <a:srgbClr val="A4A3A4"/>
          </p15:clr>
        </p15:guide>
        <p15:guide id="5" orient="horz" pos="3639">
          <p15:clr>
            <a:srgbClr val="A4A3A4"/>
          </p15:clr>
        </p15:guide>
        <p15:guide id="6" orient="horz" pos="3846">
          <p15:clr>
            <a:srgbClr val="A4A3A4"/>
          </p15:clr>
        </p15:guide>
        <p15:guide id="7" orient="horz" pos="4216">
          <p15:clr>
            <a:srgbClr val="A4A3A4"/>
          </p15:clr>
        </p15:guide>
        <p15:guide id="8" pos="3121">
          <p15:clr>
            <a:srgbClr val="A4A3A4"/>
          </p15:clr>
        </p15:guide>
        <p15:guide id="9" pos="6026">
          <p15:clr>
            <a:srgbClr val="A4A3A4"/>
          </p15:clr>
        </p15:guide>
        <p15:guide id="10" pos="711">
          <p15:clr>
            <a:srgbClr val="A4A3A4"/>
          </p15:clr>
        </p15:guide>
        <p15:guide id="11" pos="4342">
          <p15:clr>
            <a:srgbClr val="A4A3A4"/>
          </p15:clr>
        </p15:guide>
        <p15:guide id="12" pos="4914">
          <p15:clr>
            <a:srgbClr val="A4A3A4"/>
          </p15:clr>
        </p15:guide>
        <p15:guide id="13" pos="6101">
          <p15:clr>
            <a:srgbClr val="A4A3A4"/>
          </p15:clr>
        </p15:guide>
        <p15:guide id="14" pos="544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222">
          <p15:clr>
            <a:srgbClr val="A4A3A4"/>
          </p15:clr>
        </p15:guide>
        <p15:guide id="2" pos="223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FF99"/>
    <a:srgbClr val="FFCC99"/>
    <a:srgbClr val="FFD303"/>
    <a:srgbClr val="E0E5F0"/>
    <a:srgbClr val="D5DCEA"/>
    <a:srgbClr val="FF9933"/>
    <a:srgbClr val="B2B2B2"/>
    <a:srgbClr val="FFCC66"/>
    <a:srgbClr val="FF9900"/>
    <a:srgbClr val="6699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Estilo medio 1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9012ECD-51FC-41F1-AA8D-1B2483CD663E}" styleName="Estilo claro 2 - Acento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A488322-F2BA-4B5B-9748-0D474271808F}" styleName="Estilo medio 3 - 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D7AC3CCA-C797-4891-BE02-D94E43425B78}" styleName="Estilo medio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Estilo medio 4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16D9F66E-5EB9-4882-86FB-DCBF35E3C3E4}" styleName="Estilo medio 4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775DCB02-9BB8-47FD-8907-85C794F793BA}" styleName="Estilo temático 1 - Énfasis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43" autoAdjust="0"/>
    <p:restoredTop sz="91400" autoAdjust="0"/>
  </p:normalViewPr>
  <p:slideViewPr>
    <p:cSldViewPr snapToGrid="0" showGuides="1">
      <p:cViewPr varScale="1">
        <p:scale>
          <a:sx n="99" d="100"/>
          <a:sy n="99" d="100"/>
        </p:scale>
        <p:origin x="-138" y="-96"/>
      </p:cViewPr>
      <p:guideLst>
        <p:guide orient="horz" pos="616"/>
        <p:guide orient="horz" pos="3917"/>
        <p:guide orient="horz" pos="3600"/>
        <p:guide orient="horz" pos="813"/>
        <p:guide orient="horz" pos="3639"/>
        <p:guide orient="horz" pos="3846"/>
        <p:guide orient="horz" pos="4216"/>
        <p:guide pos="3121"/>
        <p:guide pos="6026"/>
        <p:guide pos="711"/>
        <p:guide pos="4342"/>
        <p:guide pos="4914"/>
        <p:guide pos="6101"/>
        <p:guide pos="544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79" d="100"/>
          <a:sy n="79" d="100"/>
        </p:scale>
        <p:origin x="-3360" y="-108"/>
      </p:cViewPr>
      <p:guideLst>
        <p:guide orient="horz" pos="3222"/>
        <p:guide pos="2237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0F86D6A-77CA-4DE2-89AE-F3E7F7255E73}" type="doc">
      <dgm:prSet loTypeId="urn:microsoft.com/office/officeart/2005/8/layout/default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B0DDAD9E-A102-496A-B856-32775E660A89}">
      <dgm:prSet phldrT="[Text]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s-ES" dirty="0" smtClean="0">
              <a:solidFill>
                <a:schemeClr val="tx2"/>
              </a:solidFill>
            </a:rPr>
            <a:t>Alta expedientes</a:t>
          </a:r>
          <a:endParaRPr lang="es-ES" dirty="0">
            <a:solidFill>
              <a:schemeClr val="tx2"/>
            </a:solidFill>
          </a:endParaRPr>
        </a:p>
      </dgm:t>
    </dgm:pt>
    <dgm:pt modelId="{561C0228-D641-4CA5-99B9-390C506B464D}" type="parTrans" cxnId="{EFC95D01-3620-4AF7-B2C8-B4C9E725566E}">
      <dgm:prSet/>
      <dgm:spPr/>
      <dgm:t>
        <a:bodyPr/>
        <a:lstStyle/>
        <a:p>
          <a:endParaRPr lang="es-ES"/>
        </a:p>
      </dgm:t>
    </dgm:pt>
    <dgm:pt modelId="{2EE0EFE6-DFD2-4479-8DF4-EAC5EC2F2841}" type="sibTrans" cxnId="{EFC95D01-3620-4AF7-B2C8-B4C9E725566E}">
      <dgm:prSet/>
      <dgm:spPr/>
      <dgm:t>
        <a:bodyPr/>
        <a:lstStyle/>
        <a:p>
          <a:endParaRPr lang="es-ES"/>
        </a:p>
      </dgm:t>
    </dgm:pt>
    <dgm:pt modelId="{05518825-6DFC-48A5-8EB2-3AD05006F100}">
      <dgm:prSet phldrT="[Text]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s-ES" dirty="0" smtClean="0">
              <a:solidFill>
                <a:schemeClr val="tx2"/>
              </a:solidFill>
            </a:rPr>
            <a:t>Creación carpetas</a:t>
          </a:r>
          <a:endParaRPr lang="es-ES" dirty="0">
            <a:solidFill>
              <a:schemeClr val="tx2"/>
            </a:solidFill>
          </a:endParaRPr>
        </a:p>
      </dgm:t>
    </dgm:pt>
    <dgm:pt modelId="{33E447F2-FCE5-4316-B4BC-CA93802A5BEB}" type="parTrans" cxnId="{E4EEE5B4-4256-4033-B1B8-81C29E6581F4}">
      <dgm:prSet/>
      <dgm:spPr/>
      <dgm:t>
        <a:bodyPr/>
        <a:lstStyle/>
        <a:p>
          <a:endParaRPr lang="es-ES"/>
        </a:p>
      </dgm:t>
    </dgm:pt>
    <dgm:pt modelId="{66651986-8DF1-450F-8B1F-6FC2BE35C8C2}" type="sibTrans" cxnId="{E4EEE5B4-4256-4033-B1B8-81C29E6581F4}">
      <dgm:prSet/>
      <dgm:spPr/>
      <dgm:t>
        <a:bodyPr/>
        <a:lstStyle/>
        <a:p>
          <a:endParaRPr lang="es-ES"/>
        </a:p>
      </dgm:t>
    </dgm:pt>
    <dgm:pt modelId="{4E7A3172-B1F0-46E5-8220-E41DDB6D0E90}">
      <dgm:prSet phldrT="[Text]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s-ES" dirty="0" smtClean="0">
              <a:solidFill>
                <a:schemeClr val="tx2"/>
              </a:solidFill>
            </a:rPr>
            <a:t>Generación firma y sellado</a:t>
          </a:r>
          <a:endParaRPr lang="es-ES" dirty="0">
            <a:solidFill>
              <a:schemeClr val="tx2"/>
            </a:solidFill>
          </a:endParaRPr>
        </a:p>
      </dgm:t>
    </dgm:pt>
    <dgm:pt modelId="{E6DE1D16-FFA5-46EA-86BD-F804C472D7A8}" type="parTrans" cxnId="{AA1AC392-84E0-4587-995D-7B6D1A39E2AD}">
      <dgm:prSet/>
      <dgm:spPr/>
      <dgm:t>
        <a:bodyPr/>
        <a:lstStyle/>
        <a:p>
          <a:endParaRPr lang="es-ES"/>
        </a:p>
      </dgm:t>
    </dgm:pt>
    <dgm:pt modelId="{EC736895-3590-498E-9F3D-162AD1541146}" type="sibTrans" cxnId="{AA1AC392-84E0-4587-995D-7B6D1A39E2AD}">
      <dgm:prSet/>
      <dgm:spPr/>
      <dgm:t>
        <a:bodyPr/>
        <a:lstStyle/>
        <a:p>
          <a:endParaRPr lang="es-ES"/>
        </a:p>
      </dgm:t>
    </dgm:pt>
    <dgm:pt modelId="{A8D3E09B-2429-4B25-8AEE-F1A13BE2E465}">
      <dgm:prSet phldrT="[Text]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s-ES" dirty="0" smtClean="0">
              <a:solidFill>
                <a:schemeClr val="tx2"/>
              </a:solidFill>
            </a:rPr>
            <a:t>Generación de visualización del índice</a:t>
          </a:r>
          <a:endParaRPr lang="es-ES" dirty="0">
            <a:solidFill>
              <a:schemeClr val="tx2"/>
            </a:solidFill>
          </a:endParaRPr>
        </a:p>
      </dgm:t>
    </dgm:pt>
    <dgm:pt modelId="{F110CA56-BEB4-45A6-B653-E94C2C001C74}" type="parTrans" cxnId="{96A72967-4378-4B7E-8222-43620C536AE1}">
      <dgm:prSet/>
      <dgm:spPr/>
      <dgm:t>
        <a:bodyPr/>
        <a:lstStyle/>
        <a:p>
          <a:endParaRPr lang="es-ES"/>
        </a:p>
      </dgm:t>
    </dgm:pt>
    <dgm:pt modelId="{B9403A81-69C3-404B-999E-620EAC5637C3}" type="sibTrans" cxnId="{96A72967-4378-4B7E-8222-43620C536AE1}">
      <dgm:prSet/>
      <dgm:spPr/>
      <dgm:t>
        <a:bodyPr/>
        <a:lstStyle/>
        <a:p>
          <a:endParaRPr lang="es-ES"/>
        </a:p>
      </dgm:t>
    </dgm:pt>
    <dgm:pt modelId="{79C0C478-4C83-4ED7-84F1-02A25C43DF74}">
      <dgm:prSet phldrT="[Text]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s-ES" dirty="0" smtClean="0">
              <a:solidFill>
                <a:schemeClr val="tx2"/>
              </a:solidFill>
            </a:rPr>
            <a:t>Búsqueda de expedientes</a:t>
          </a:r>
          <a:endParaRPr lang="es-ES" dirty="0">
            <a:solidFill>
              <a:schemeClr val="tx2"/>
            </a:solidFill>
          </a:endParaRPr>
        </a:p>
      </dgm:t>
    </dgm:pt>
    <dgm:pt modelId="{657001B0-823F-469E-A6FE-F77D29C880F1}" type="parTrans" cxnId="{251FCD91-FBDF-4CB8-9BD4-401AAEB32189}">
      <dgm:prSet/>
      <dgm:spPr/>
      <dgm:t>
        <a:bodyPr/>
        <a:lstStyle/>
        <a:p>
          <a:endParaRPr lang="es-ES"/>
        </a:p>
      </dgm:t>
    </dgm:pt>
    <dgm:pt modelId="{51E87286-F896-4ECE-B6A0-FF56836797C1}" type="sibTrans" cxnId="{251FCD91-FBDF-4CB8-9BD4-401AAEB32189}">
      <dgm:prSet/>
      <dgm:spPr/>
      <dgm:t>
        <a:bodyPr/>
        <a:lstStyle/>
        <a:p>
          <a:endParaRPr lang="es-ES"/>
        </a:p>
      </dgm:t>
    </dgm:pt>
    <dgm:pt modelId="{93E591A7-0859-4280-BF15-D31955E95C38}">
      <dgm:prSet phldrT="[Text]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s-ES" dirty="0" smtClean="0">
              <a:solidFill>
                <a:schemeClr val="tx2"/>
              </a:solidFill>
            </a:rPr>
            <a:t>Modificación metadatos y estados</a:t>
          </a:r>
          <a:endParaRPr lang="es-ES" dirty="0">
            <a:solidFill>
              <a:schemeClr val="tx2"/>
            </a:solidFill>
          </a:endParaRPr>
        </a:p>
      </dgm:t>
    </dgm:pt>
    <dgm:pt modelId="{A68E09D9-6FEB-471B-8E1E-B61378868DA5}" type="parTrans" cxnId="{D03D9404-C561-4D8C-AAC8-E3BA5EC8BED9}">
      <dgm:prSet/>
      <dgm:spPr/>
      <dgm:t>
        <a:bodyPr/>
        <a:lstStyle/>
        <a:p>
          <a:endParaRPr lang="es-ES"/>
        </a:p>
      </dgm:t>
    </dgm:pt>
    <dgm:pt modelId="{D4730A41-1D9E-4EB3-85CB-3A52C97DC773}" type="sibTrans" cxnId="{D03D9404-C561-4D8C-AAC8-E3BA5EC8BED9}">
      <dgm:prSet/>
      <dgm:spPr/>
      <dgm:t>
        <a:bodyPr/>
        <a:lstStyle/>
        <a:p>
          <a:endParaRPr lang="es-ES"/>
        </a:p>
      </dgm:t>
    </dgm:pt>
    <dgm:pt modelId="{302DF589-D151-4D38-8D9C-A3B3485E6A35}">
      <dgm:prSet phldrT="[Text]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s-ES" dirty="0" smtClean="0">
              <a:solidFill>
                <a:schemeClr val="tx2"/>
              </a:solidFill>
            </a:rPr>
            <a:t>Gestión índice</a:t>
          </a:r>
          <a:endParaRPr lang="es-ES" dirty="0">
            <a:solidFill>
              <a:schemeClr val="tx2"/>
            </a:solidFill>
          </a:endParaRPr>
        </a:p>
      </dgm:t>
    </dgm:pt>
    <dgm:pt modelId="{4D43B311-DB63-4959-B889-F2D83075056A}" type="parTrans" cxnId="{EE18F067-10E4-4C37-B7A5-5F0E5EA0C169}">
      <dgm:prSet/>
      <dgm:spPr/>
      <dgm:t>
        <a:bodyPr/>
        <a:lstStyle/>
        <a:p>
          <a:endParaRPr lang="es-ES"/>
        </a:p>
      </dgm:t>
    </dgm:pt>
    <dgm:pt modelId="{6CA19104-6252-4AE2-BDFE-620636F09487}" type="sibTrans" cxnId="{EE18F067-10E4-4C37-B7A5-5F0E5EA0C169}">
      <dgm:prSet/>
      <dgm:spPr/>
      <dgm:t>
        <a:bodyPr/>
        <a:lstStyle/>
        <a:p>
          <a:endParaRPr lang="es-ES"/>
        </a:p>
      </dgm:t>
    </dgm:pt>
    <dgm:pt modelId="{8144D790-C799-47D0-8359-294F1F5A1500}">
      <dgm:prSet phldrT="[Text]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s-ES" dirty="0" smtClean="0">
              <a:solidFill>
                <a:schemeClr val="tx2"/>
              </a:solidFill>
            </a:rPr>
            <a:t>Asociación entre expedientes</a:t>
          </a:r>
        </a:p>
      </dgm:t>
    </dgm:pt>
    <dgm:pt modelId="{D77F0D31-08C8-498D-9678-2540D1E5A637}" type="parTrans" cxnId="{31BBF707-DA3E-45B6-853F-8A7E7579BA4C}">
      <dgm:prSet/>
      <dgm:spPr/>
      <dgm:t>
        <a:bodyPr/>
        <a:lstStyle/>
        <a:p>
          <a:endParaRPr lang="es-ES"/>
        </a:p>
      </dgm:t>
    </dgm:pt>
    <dgm:pt modelId="{5C6F4CA6-1190-4C7F-9CE9-ADF372833BC7}" type="sibTrans" cxnId="{31BBF707-DA3E-45B6-853F-8A7E7579BA4C}">
      <dgm:prSet/>
      <dgm:spPr/>
      <dgm:t>
        <a:bodyPr/>
        <a:lstStyle/>
        <a:p>
          <a:endParaRPr lang="es-ES"/>
        </a:p>
      </dgm:t>
    </dgm:pt>
    <dgm:pt modelId="{236301DA-B4B8-486E-AE25-64BFA28CA131}">
      <dgm:prSet phldrT="[Text]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s-ES" dirty="0" smtClean="0">
              <a:solidFill>
                <a:schemeClr val="tx2"/>
              </a:solidFill>
            </a:rPr>
            <a:t>Remisión a Justicia</a:t>
          </a:r>
          <a:endParaRPr lang="es-ES" dirty="0">
            <a:solidFill>
              <a:schemeClr val="tx2"/>
            </a:solidFill>
          </a:endParaRPr>
        </a:p>
      </dgm:t>
    </dgm:pt>
    <dgm:pt modelId="{5216E983-51BB-4E56-B9C1-54EC7BF6DA34}" type="parTrans" cxnId="{82C0B85E-F2BB-4412-BF7C-1894B4504CB6}">
      <dgm:prSet/>
      <dgm:spPr/>
    </dgm:pt>
    <dgm:pt modelId="{F40935F4-56C8-43B3-A76E-05FFF986BC45}" type="sibTrans" cxnId="{82C0B85E-F2BB-4412-BF7C-1894B4504CB6}">
      <dgm:prSet/>
      <dgm:spPr/>
    </dgm:pt>
    <dgm:pt modelId="{23E68524-0453-4F87-97D1-19D1E09CA626}" type="pres">
      <dgm:prSet presAssocID="{00F86D6A-77CA-4DE2-89AE-F3E7F7255E73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2C23D039-F683-44F3-ABCE-1497ABC5F5AA}" type="pres">
      <dgm:prSet presAssocID="{B0DDAD9E-A102-496A-B856-32775E660A89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6C9E78A-3ED9-4781-A9BE-E0FA052FBA95}" type="pres">
      <dgm:prSet presAssocID="{2EE0EFE6-DFD2-4479-8DF4-EAC5EC2F2841}" presName="sibTrans" presStyleCnt="0"/>
      <dgm:spPr/>
    </dgm:pt>
    <dgm:pt modelId="{C04B40FD-8F84-466E-845D-D91907C0ED9D}" type="pres">
      <dgm:prSet presAssocID="{93E591A7-0859-4280-BF15-D31955E95C38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B8A0BF1-67FB-4173-AD03-E5AA4C213E01}" type="pres">
      <dgm:prSet presAssocID="{D4730A41-1D9E-4EB3-85CB-3A52C97DC773}" presName="sibTrans" presStyleCnt="0"/>
      <dgm:spPr/>
    </dgm:pt>
    <dgm:pt modelId="{E65FEE74-5ED8-4D61-981D-571E30383D17}" type="pres">
      <dgm:prSet presAssocID="{302DF589-D151-4D38-8D9C-A3B3485E6A35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E55A517-422E-4AD3-B308-0677F9786DF1}" type="pres">
      <dgm:prSet presAssocID="{6CA19104-6252-4AE2-BDFE-620636F09487}" presName="sibTrans" presStyleCnt="0"/>
      <dgm:spPr/>
    </dgm:pt>
    <dgm:pt modelId="{FB78A48A-202B-4F85-B197-D84EC6ACF6C8}" type="pres">
      <dgm:prSet presAssocID="{8144D790-C799-47D0-8359-294F1F5A1500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60DD2C1-2BED-4DFF-87DA-6D096B07E4F9}" type="pres">
      <dgm:prSet presAssocID="{5C6F4CA6-1190-4C7F-9CE9-ADF372833BC7}" presName="sibTrans" presStyleCnt="0"/>
      <dgm:spPr/>
    </dgm:pt>
    <dgm:pt modelId="{F1EEFAEA-2D66-4ED4-9693-805D99F55A79}" type="pres">
      <dgm:prSet presAssocID="{05518825-6DFC-48A5-8EB2-3AD05006F100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BC0C846-4E89-4527-AC88-6B6C95B31C3E}" type="pres">
      <dgm:prSet presAssocID="{66651986-8DF1-450F-8B1F-6FC2BE35C8C2}" presName="sibTrans" presStyleCnt="0"/>
      <dgm:spPr/>
    </dgm:pt>
    <dgm:pt modelId="{020697EE-DE6E-4046-9716-47912F242CC2}" type="pres">
      <dgm:prSet presAssocID="{4E7A3172-B1F0-46E5-8220-E41DDB6D0E90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EA71BE5-E759-4675-82A3-08FF51BAA6BA}" type="pres">
      <dgm:prSet presAssocID="{EC736895-3590-498E-9F3D-162AD1541146}" presName="sibTrans" presStyleCnt="0"/>
      <dgm:spPr/>
    </dgm:pt>
    <dgm:pt modelId="{AA30FE86-B1A0-40C3-B2E3-40BED1F9F9C6}" type="pres">
      <dgm:prSet presAssocID="{A8D3E09B-2429-4B25-8AEE-F1A13BE2E465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30F45B7-CDBB-4722-BE0F-3FF07DE0031E}" type="pres">
      <dgm:prSet presAssocID="{B9403A81-69C3-404B-999E-620EAC5637C3}" presName="sibTrans" presStyleCnt="0"/>
      <dgm:spPr/>
    </dgm:pt>
    <dgm:pt modelId="{CB4450CA-F598-4CCA-A32E-45061B08EB42}" type="pres">
      <dgm:prSet presAssocID="{79C0C478-4C83-4ED7-84F1-02A25C43DF74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4ACA7D9-274F-43A0-A6F5-DE2F25319956}" type="pres">
      <dgm:prSet presAssocID="{51E87286-F896-4ECE-B6A0-FF56836797C1}" presName="sibTrans" presStyleCnt="0"/>
      <dgm:spPr/>
    </dgm:pt>
    <dgm:pt modelId="{C9F7C281-33CD-4F02-90F2-4FFEF2102961}" type="pres">
      <dgm:prSet presAssocID="{236301DA-B4B8-486E-AE25-64BFA28CA131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C11D7070-4098-4508-8736-7D858DA86EFE}" type="presOf" srcId="{A8D3E09B-2429-4B25-8AEE-F1A13BE2E465}" destId="{AA30FE86-B1A0-40C3-B2E3-40BED1F9F9C6}" srcOrd="0" destOrd="0" presId="urn:microsoft.com/office/officeart/2005/8/layout/default#1"/>
    <dgm:cxn modelId="{28620FEE-83CC-462C-820B-A2A17651F8B8}" type="presOf" srcId="{93E591A7-0859-4280-BF15-D31955E95C38}" destId="{C04B40FD-8F84-466E-845D-D91907C0ED9D}" srcOrd="0" destOrd="0" presId="urn:microsoft.com/office/officeart/2005/8/layout/default#1"/>
    <dgm:cxn modelId="{D03D9404-C561-4D8C-AAC8-E3BA5EC8BED9}" srcId="{00F86D6A-77CA-4DE2-89AE-F3E7F7255E73}" destId="{93E591A7-0859-4280-BF15-D31955E95C38}" srcOrd="1" destOrd="0" parTransId="{A68E09D9-6FEB-471B-8E1E-B61378868DA5}" sibTransId="{D4730A41-1D9E-4EB3-85CB-3A52C97DC773}"/>
    <dgm:cxn modelId="{690AAEB4-C6EB-4D46-B162-EB62A952E77D}" type="presOf" srcId="{79C0C478-4C83-4ED7-84F1-02A25C43DF74}" destId="{CB4450CA-F598-4CCA-A32E-45061B08EB42}" srcOrd="0" destOrd="0" presId="urn:microsoft.com/office/officeart/2005/8/layout/default#1"/>
    <dgm:cxn modelId="{82C0B85E-F2BB-4412-BF7C-1894B4504CB6}" srcId="{00F86D6A-77CA-4DE2-89AE-F3E7F7255E73}" destId="{236301DA-B4B8-486E-AE25-64BFA28CA131}" srcOrd="8" destOrd="0" parTransId="{5216E983-51BB-4E56-B9C1-54EC7BF6DA34}" sibTransId="{F40935F4-56C8-43B3-A76E-05FFF986BC45}"/>
    <dgm:cxn modelId="{EFC95D01-3620-4AF7-B2C8-B4C9E725566E}" srcId="{00F86D6A-77CA-4DE2-89AE-F3E7F7255E73}" destId="{B0DDAD9E-A102-496A-B856-32775E660A89}" srcOrd="0" destOrd="0" parTransId="{561C0228-D641-4CA5-99B9-390C506B464D}" sibTransId="{2EE0EFE6-DFD2-4479-8DF4-EAC5EC2F2841}"/>
    <dgm:cxn modelId="{1AEEAA31-F014-4C69-A316-D736BB371D5D}" type="presOf" srcId="{302DF589-D151-4D38-8D9C-A3B3485E6A35}" destId="{E65FEE74-5ED8-4D61-981D-571E30383D17}" srcOrd="0" destOrd="0" presId="urn:microsoft.com/office/officeart/2005/8/layout/default#1"/>
    <dgm:cxn modelId="{46EDDB69-5CB5-4704-AE33-2169CD92D4B2}" type="presOf" srcId="{05518825-6DFC-48A5-8EB2-3AD05006F100}" destId="{F1EEFAEA-2D66-4ED4-9693-805D99F55A79}" srcOrd="0" destOrd="0" presId="urn:microsoft.com/office/officeart/2005/8/layout/default#1"/>
    <dgm:cxn modelId="{96A72967-4378-4B7E-8222-43620C536AE1}" srcId="{00F86D6A-77CA-4DE2-89AE-F3E7F7255E73}" destId="{A8D3E09B-2429-4B25-8AEE-F1A13BE2E465}" srcOrd="6" destOrd="0" parTransId="{F110CA56-BEB4-45A6-B653-E94C2C001C74}" sibTransId="{B9403A81-69C3-404B-999E-620EAC5637C3}"/>
    <dgm:cxn modelId="{EE18F067-10E4-4C37-B7A5-5F0E5EA0C169}" srcId="{00F86D6A-77CA-4DE2-89AE-F3E7F7255E73}" destId="{302DF589-D151-4D38-8D9C-A3B3485E6A35}" srcOrd="2" destOrd="0" parTransId="{4D43B311-DB63-4959-B889-F2D83075056A}" sibTransId="{6CA19104-6252-4AE2-BDFE-620636F09487}"/>
    <dgm:cxn modelId="{251FCD91-FBDF-4CB8-9BD4-401AAEB32189}" srcId="{00F86D6A-77CA-4DE2-89AE-F3E7F7255E73}" destId="{79C0C478-4C83-4ED7-84F1-02A25C43DF74}" srcOrd="7" destOrd="0" parTransId="{657001B0-823F-469E-A6FE-F77D29C880F1}" sibTransId="{51E87286-F896-4ECE-B6A0-FF56836797C1}"/>
    <dgm:cxn modelId="{1371D305-28DD-48A8-A010-908279E1B665}" type="presOf" srcId="{8144D790-C799-47D0-8359-294F1F5A1500}" destId="{FB78A48A-202B-4F85-B197-D84EC6ACF6C8}" srcOrd="0" destOrd="0" presId="urn:microsoft.com/office/officeart/2005/8/layout/default#1"/>
    <dgm:cxn modelId="{31BBF707-DA3E-45B6-853F-8A7E7579BA4C}" srcId="{00F86D6A-77CA-4DE2-89AE-F3E7F7255E73}" destId="{8144D790-C799-47D0-8359-294F1F5A1500}" srcOrd="3" destOrd="0" parTransId="{D77F0D31-08C8-498D-9678-2540D1E5A637}" sibTransId="{5C6F4CA6-1190-4C7F-9CE9-ADF372833BC7}"/>
    <dgm:cxn modelId="{7D19C2BC-A158-4998-A8CD-74E13FF7C85A}" type="presOf" srcId="{00F86D6A-77CA-4DE2-89AE-F3E7F7255E73}" destId="{23E68524-0453-4F87-97D1-19D1E09CA626}" srcOrd="0" destOrd="0" presId="urn:microsoft.com/office/officeart/2005/8/layout/default#1"/>
    <dgm:cxn modelId="{D2C5DED1-C0AA-43E8-8BEA-120FC3D41563}" type="presOf" srcId="{236301DA-B4B8-486E-AE25-64BFA28CA131}" destId="{C9F7C281-33CD-4F02-90F2-4FFEF2102961}" srcOrd="0" destOrd="0" presId="urn:microsoft.com/office/officeart/2005/8/layout/default#1"/>
    <dgm:cxn modelId="{E4EEE5B4-4256-4033-B1B8-81C29E6581F4}" srcId="{00F86D6A-77CA-4DE2-89AE-F3E7F7255E73}" destId="{05518825-6DFC-48A5-8EB2-3AD05006F100}" srcOrd="4" destOrd="0" parTransId="{33E447F2-FCE5-4316-B4BC-CA93802A5BEB}" sibTransId="{66651986-8DF1-450F-8B1F-6FC2BE35C8C2}"/>
    <dgm:cxn modelId="{AE13CA5E-1727-4EF9-9518-D13B97353275}" type="presOf" srcId="{4E7A3172-B1F0-46E5-8220-E41DDB6D0E90}" destId="{020697EE-DE6E-4046-9716-47912F242CC2}" srcOrd="0" destOrd="0" presId="urn:microsoft.com/office/officeart/2005/8/layout/default#1"/>
    <dgm:cxn modelId="{0F36EEAE-C395-419A-9F4B-2693B615AA80}" type="presOf" srcId="{B0DDAD9E-A102-496A-B856-32775E660A89}" destId="{2C23D039-F683-44F3-ABCE-1497ABC5F5AA}" srcOrd="0" destOrd="0" presId="urn:microsoft.com/office/officeart/2005/8/layout/default#1"/>
    <dgm:cxn modelId="{AA1AC392-84E0-4587-995D-7B6D1A39E2AD}" srcId="{00F86D6A-77CA-4DE2-89AE-F3E7F7255E73}" destId="{4E7A3172-B1F0-46E5-8220-E41DDB6D0E90}" srcOrd="5" destOrd="0" parTransId="{E6DE1D16-FFA5-46EA-86BD-F804C472D7A8}" sibTransId="{EC736895-3590-498E-9F3D-162AD1541146}"/>
    <dgm:cxn modelId="{9528EA7B-B855-466F-BCB3-5851FFA74912}" type="presParOf" srcId="{23E68524-0453-4F87-97D1-19D1E09CA626}" destId="{2C23D039-F683-44F3-ABCE-1497ABC5F5AA}" srcOrd="0" destOrd="0" presId="urn:microsoft.com/office/officeart/2005/8/layout/default#1"/>
    <dgm:cxn modelId="{10F809FC-62C3-429E-8F96-7F877CE8373F}" type="presParOf" srcId="{23E68524-0453-4F87-97D1-19D1E09CA626}" destId="{D6C9E78A-3ED9-4781-A9BE-E0FA052FBA95}" srcOrd="1" destOrd="0" presId="urn:microsoft.com/office/officeart/2005/8/layout/default#1"/>
    <dgm:cxn modelId="{183455F2-8868-42F5-A649-161D69CE5FF5}" type="presParOf" srcId="{23E68524-0453-4F87-97D1-19D1E09CA626}" destId="{C04B40FD-8F84-466E-845D-D91907C0ED9D}" srcOrd="2" destOrd="0" presId="urn:microsoft.com/office/officeart/2005/8/layout/default#1"/>
    <dgm:cxn modelId="{65B41666-14C4-49F2-B2F6-5CEB754C3098}" type="presParOf" srcId="{23E68524-0453-4F87-97D1-19D1E09CA626}" destId="{DB8A0BF1-67FB-4173-AD03-E5AA4C213E01}" srcOrd="3" destOrd="0" presId="urn:microsoft.com/office/officeart/2005/8/layout/default#1"/>
    <dgm:cxn modelId="{5D0777D3-0326-47F8-BA1D-A9B54709D113}" type="presParOf" srcId="{23E68524-0453-4F87-97D1-19D1E09CA626}" destId="{E65FEE74-5ED8-4D61-981D-571E30383D17}" srcOrd="4" destOrd="0" presId="urn:microsoft.com/office/officeart/2005/8/layout/default#1"/>
    <dgm:cxn modelId="{D5C53D6E-9E6A-40CD-B7A7-2982622BF089}" type="presParOf" srcId="{23E68524-0453-4F87-97D1-19D1E09CA626}" destId="{4E55A517-422E-4AD3-B308-0677F9786DF1}" srcOrd="5" destOrd="0" presId="urn:microsoft.com/office/officeart/2005/8/layout/default#1"/>
    <dgm:cxn modelId="{191BB477-01B4-4A11-A8C9-58515742831F}" type="presParOf" srcId="{23E68524-0453-4F87-97D1-19D1E09CA626}" destId="{FB78A48A-202B-4F85-B197-D84EC6ACF6C8}" srcOrd="6" destOrd="0" presId="urn:microsoft.com/office/officeart/2005/8/layout/default#1"/>
    <dgm:cxn modelId="{967B9EF2-E710-4AA1-AECD-75B571911785}" type="presParOf" srcId="{23E68524-0453-4F87-97D1-19D1E09CA626}" destId="{360DD2C1-2BED-4DFF-87DA-6D096B07E4F9}" srcOrd="7" destOrd="0" presId="urn:microsoft.com/office/officeart/2005/8/layout/default#1"/>
    <dgm:cxn modelId="{482C5CD6-8B66-4A32-AD3F-977F31779202}" type="presParOf" srcId="{23E68524-0453-4F87-97D1-19D1E09CA626}" destId="{F1EEFAEA-2D66-4ED4-9693-805D99F55A79}" srcOrd="8" destOrd="0" presId="urn:microsoft.com/office/officeart/2005/8/layout/default#1"/>
    <dgm:cxn modelId="{BB73B301-E633-4484-B65F-7391492B28F3}" type="presParOf" srcId="{23E68524-0453-4F87-97D1-19D1E09CA626}" destId="{6BC0C846-4E89-4527-AC88-6B6C95B31C3E}" srcOrd="9" destOrd="0" presId="urn:microsoft.com/office/officeart/2005/8/layout/default#1"/>
    <dgm:cxn modelId="{71F8DE7A-D621-45A7-A523-8DBB94C48995}" type="presParOf" srcId="{23E68524-0453-4F87-97D1-19D1E09CA626}" destId="{020697EE-DE6E-4046-9716-47912F242CC2}" srcOrd="10" destOrd="0" presId="urn:microsoft.com/office/officeart/2005/8/layout/default#1"/>
    <dgm:cxn modelId="{774A1C81-43A7-4A1B-ACEB-E03500487EE1}" type="presParOf" srcId="{23E68524-0453-4F87-97D1-19D1E09CA626}" destId="{8EA71BE5-E759-4675-82A3-08FF51BAA6BA}" srcOrd="11" destOrd="0" presId="urn:microsoft.com/office/officeart/2005/8/layout/default#1"/>
    <dgm:cxn modelId="{C7EB207A-D7DF-47C0-A650-4608CC1DF091}" type="presParOf" srcId="{23E68524-0453-4F87-97D1-19D1E09CA626}" destId="{AA30FE86-B1A0-40C3-B2E3-40BED1F9F9C6}" srcOrd="12" destOrd="0" presId="urn:microsoft.com/office/officeart/2005/8/layout/default#1"/>
    <dgm:cxn modelId="{30D3EDD5-501E-4285-A672-EFE691E91D8A}" type="presParOf" srcId="{23E68524-0453-4F87-97D1-19D1E09CA626}" destId="{830F45B7-CDBB-4722-BE0F-3FF07DE0031E}" srcOrd="13" destOrd="0" presId="urn:microsoft.com/office/officeart/2005/8/layout/default#1"/>
    <dgm:cxn modelId="{951F7E29-AF79-4695-9039-0826433C784C}" type="presParOf" srcId="{23E68524-0453-4F87-97D1-19D1E09CA626}" destId="{CB4450CA-F598-4CCA-A32E-45061B08EB42}" srcOrd="14" destOrd="0" presId="urn:microsoft.com/office/officeart/2005/8/layout/default#1"/>
    <dgm:cxn modelId="{A76CB2FA-F465-4AB4-8B0D-07FC3D23B3D6}" type="presParOf" srcId="{23E68524-0453-4F87-97D1-19D1E09CA626}" destId="{14ACA7D9-274F-43A0-A6F5-DE2F25319956}" srcOrd="15" destOrd="0" presId="urn:microsoft.com/office/officeart/2005/8/layout/default#1"/>
    <dgm:cxn modelId="{66C2467A-D3F3-4445-A73C-0E7AA9D9BF04}" type="presParOf" srcId="{23E68524-0453-4F87-97D1-19D1E09CA626}" destId="{C9F7C281-33CD-4F02-90F2-4FFEF2102961}" srcOrd="16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A2E8AA0-DFE8-4F50-81A6-0871B6F3DB58}" type="doc">
      <dgm:prSet loTypeId="urn:microsoft.com/office/officeart/2005/8/layout/default#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4DB7DC98-548C-495B-A142-BC03BA4E29D6}">
      <dgm:prSet phldrT="[Text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s-ES" sz="2800" b="0" dirty="0" smtClean="0">
              <a:solidFill>
                <a:schemeClr val="tx2"/>
              </a:solidFill>
            </a:rPr>
            <a:t>Alta de documentos</a:t>
          </a:r>
          <a:endParaRPr lang="es-ES" sz="2800" dirty="0">
            <a:solidFill>
              <a:schemeClr val="tx2"/>
            </a:solidFill>
          </a:endParaRPr>
        </a:p>
      </dgm:t>
    </dgm:pt>
    <dgm:pt modelId="{B8C2D4D6-E326-4293-9831-E99EF02EABE6}" type="parTrans" cxnId="{D8B52538-E631-4DE4-A383-F27242A9C4FD}">
      <dgm:prSet/>
      <dgm:spPr/>
      <dgm:t>
        <a:bodyPr/>
        <a:lstStyle/>
        <a:p>
          <a:endParaRPr lang="es-ES"/>
        </a:p>
      </dgm:t>
    </dgm:pt>
    <dgm:pt modelId="{B4D21D1B-96FE-4C79-A85C-005FAC9F0876}" type="sibTrans" cxnId="{D8B52538-E631-4DE4-A383-F27242A9C4FD}">
      <dgm:prSet/>
      <dgm:spPr/>
      <dgm:t>
        <a:bodyPr/>
        <a:lstStyle/>
        <a:p>
          <a:endParaRPr lang="es-ES"/>
        </a:p>
      </dgm:t>
    </dgm:pt>
    <dgm:pt modelId="{59075ADE-1BA7-4B65-A3E1-FBB148FCFBAB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s-ES" sz="2800" b="0" dirty="0" smtClean="0">
              <a:solidFill>
                <a:schemeClr val="tx2"/>
              </a:solidFill>
            </a:rPr>
            <a:t>Modificación de metadatos</a:t>
          </a:r>
          <a:endParaRPr lang="es-ES" sz="2800" b="0" dirty="0">
            <a:solidFill>
              <a:schemeClr val="tx2"/>
            </a:solidFill>
          </a:endParaRPr>
        </a:p>
      </dgm:t>
    </dgm:pt>
    <dgm:pt modelId="{AAC78D4D-1F0E-4F5E-A167-DE99A61C2AD4}" type="parTrans" cxnId="{054A5230-7523-4419-9AD5-E43CD877C25D}">
      <dgm:prSet/>
      <dgm:spPr/>
      <dgm:t>
        <a:bodyPr/>
        <a:lstStyle/>
        <a:p>
          <a:endParaRPr lang="es-ES"/>
        </a:p>
      </dgm:t>
    </dgm:pt>
    <dgm:pt modelId="{DEB5EAB5-5678-4320-B99B-05156812A4C5}" type="sibTrans" cxnId="{054A5230-7523-4419-9AD5-E43CD877C25D}">
      <dgm:prSet/>
      <dgm:spPr/>
      <dgm:t>
        <a:bodyPr/>
        <a:lstStyle/>
        <a:p>
          <a:endParaRPr lang="es-ES"/>
        </a:p>
      </dgm:t>
    </dgm:pt>
    <dgm:pt modelId="{CE57A1CC-E912-41B3-A500-AFF4E6EE9E02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s-ES" sz="2800" b="0" dirty="0" smtClean="0">
              <a:solidFill>
                <a:schemeClr val="tx2"/>
              </a:solidFill>
            </a:rPr>
            <a:t>Búsqueda de documentos</a:t>
          </a:r>
          <a:endParaRPr lang="es-ES" sz="2800" b="0" dirty="0">
            <a:solidFill>
              <a:schemeClr val="tx2"/>
            </a:solidFill>
          </a:endParaRPr>
        </a:p>
      </dgm:t>
    </dgm:pt>
    <dgm:pt modelId="{D8D0CEB8-E3FA-4DBE-9477-870B6122E20D}" type="parTrans" cxnId="{17B1C687-456C-4986-87E5-DFCB1DC0611C}">
      <dgm:prSet/>
      <dgm:spPr/>
      <dgm:t>
        <a:bodyPr/>
        <a:lstStyle/>
        <a:p>
          <a:endParaRPr lang="es-ES"/>
        </a:p>
      </dgm:t>
    </dgm:pt>
    <dgm:pt modelId="{3FB901F0-5F85-4674-91FB-46CD44BAD6CF}" type="sibTrans" cxnId="{17B1C687-456C-4986-87E5-DFCB1DC0611C}">
      <dgm:prSet/>
      <dgm:spPr/>
      <dgm:t>
        <a:bodyPr/>
        <a:lstStyle/>
        <a:p>
          <a:endParaRPr lang="es-ES"/>
        </a:p>
      </dgm:t>
    </dgm:pt>
    <dgm:pt modelId="{1ED47455-7A3F-4DDE-9FBE-03B92E649D88}" type="pres">
      <dgm:prSet presAssocID="{5A2E8AA0-DFE8-4F50-81A6-0871B6F3DB58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F984AB08-5894-4FA7-8792-44529079EF36}" type="pres">
      <dgm:prSet presAssocID="{4DB7DC98-548C-495B-A142-BC03BA4E29D6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4E75C9D-8EA8-4F4D-9259-6D3B582D4F8A}" type="pres">
      <dgm:prSet presAssocID="{B4D21D1B-96FE-4C79-A85C-005FAC9F0876}" presName="sibTrans" presStyleCnt="0"/>
      <dgm:spPr/>
    </dgm:pt>
    <dgm:pt modelId="{82587502-E855-443C-957A-9B58B3E4CF5A}" type="pres">
      <dgm:prSet presAssocID="{59075ADE-1BA7-4B65-A3E1-FBB148FCFBAB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4914D4B-A2CB-4E41-8148-4C3745C62D62}" type="pres">
      <dgm:prSet presAssocID="{DEB5EAB5-5678-4320-B99B-05156812A4C5}" presName="sibTrans" presStyleCnt="0"/>
      <dgm:spPr/>
    </dgm:pt>
    <dgm:pt modelId="{B4158722-0E30-48AD-B256-9E0CA700AD5B}" type="pres">
      <dgm:prSet presAssocID="{CE57A1CC-E912-41B3-A500-AFF4E6EE9E02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C0917090-E69F-4623-B579-20F159E917E8}" type="presOf" srcId="{5A2E8AA0-DFE8-4F50-81A6-0871B6F3DB58}" destId="{1ED47455-7A3F-4DDE-9FBE-03B92E649D88}" srcOrd="0" destOrd="0" presId="urn:microsoft.com/office/officeart/2005/8/layout/default#2"/>
    <dgm:cxn modelId="{5D94F62C-0817-4032-AEDD-82CFC99A6F25}" type="presOf" srcId="{4DB7DC98-548C-495B-A142-BC03BA4E29D6}" destId="{F984AB08-5894-4FA7-8792-44529079EF36}" srcOrd="0" destOrd="0" presId="urn:microsoft.com/office/officeart/2005/8/layout/default#2"/>
    <dgm:cxn modelId="{054A5230-7523-4419-9AD5-E43CD877C25D}" srcId="{5A2E8AA0-DFE8-4F50-81A6-0871B6F3DB58}" destId="{59075ADE-1BA7-4B65-A3E1-FBB148FCFBAB}" srcOrd="1" destOrd="0" parTransId="{AAC78D4D-1F0E-4F5E-A167-DE99A61C2AD4}" sibTransId="{DEB5EAB5-5678-4320-B99B-05156812A4C5}"/>
    <dgm:cxn modelId="{D8B52538-E631-4DE4-A383-F27242A9C4FD}" srcId="{5A2E8AA0-DFE8-4F50-81A6-0871B6F3DB58}" destId="{4DB7DC98-548C-495B-A142-BC03BA4E29D6}" srcOrd="0" destOrd="0" parTransId="{B8C2D4D6-E326-4293-9831-E99EF02EABE6}" sibTransId="{B4D21D1B-96FE-4C79-A85C-005FAC9F0876}"/>
    <dgm:cxn modelId="{451E8F37-79E4-46B9-B453-65B5DCB01D2E}" type="presOf" srcId="{59075ADE-1BA7-4B65-A3E1-FBB148FCFBAB}" destId="{82587502-E855-443C-957A-9B58B3E4CF5A}" srcOrd="0" destOrd="0" presId="urn:microsoft.com/office/officeart/2005/8/layout/default#2"/>
    <dgm:cxn modelId="{F208D8AA-3E79-46F2-AF1B-C181A8A13253}" type="presOf" srcId="{CE57A1CC-E912-41B3-A500-AFF4E6EE9E02}" destId="{B4158722-0E30-48AD-B256-9E0CA700AD5B}" srcOrd="0" destOrd="0" presId="urn:microsoft.com/office/officeart/2005/8/layout/default#2"/>
    <dgm:cxn modelId="{17B1C687-456C-4986-87E5-DFCB1DC0611C}" srcId="{5A2E8AA0-DFE8-4F50-81A6-0871B6F3DB58}" destId="{CE57A1CC-E912-41B3-A500-AFF4E6EE9E02}" srcOrd="2" destOrd="0" parTransId="{D8D0CEB8-E3FA-4DBE-9477-870B6122E20D}" sibTransId="{3FB901F0-5F85-4674-91FB-46CD44BAD6CF}"/>
    <dgm:cxn modelId="{ED76C8E1-0B29-4ED9-A146-E9849D73554F}" type="presParOf" srcId="{1ED47455-7A3F-4DDE-9FBE-03B92E649D88}" destId="{F984AB08-5894-4FA7-8792-44529079EF36}" srcOrd="0" destOrd="0" presId="urn:microsoft.com/office/officeart/2005/8/layout/default#2"/>
    <dgm:cxn modelId="{1CF486C7-417D-4DF8-9D87-AED3BC6CFA84}" type="presParOf" srcId="{1ED47455-7A3F-4DDE-9FBE-03B92E649D88}" destId="{84E75C9D-8EA8-4F4D-9259-6D3B582D4F8A}" srcOrd="1" destOrd="0" presId="urn:microsoft.com/office/officeart/2005/8/layout/default#2"/>
    <dgm:cxn modelId="{3DE60B6E-B7C6-4FC0-940D-53C392D6B364}" type="presParOf" srcId="{1ED47455-7A3F-4DDE-9FBE-03B92E649D88}" destId="{82587502-E855-443C-957A-9B58B3E4CF5A}" srcOrd="2" destOrd="0" presId="urn:microsoft.com/office/officeart/2005/8/layout/default#2"/>
    <dgm:cxn modelId="{B200A3AB-A00D-49AD-BBAE-C4BEEC24E105}" type="presParOf" srcId="{1ED47455-7A3F-4DDE-9FBE-03B92E649D88}" destId="{E4914D4B-A2CB-4E41-8148-4C3745C62D62}" srcOrd="3" destOrd="0" presId="urn:microsoft.com/office/officeart/2005/8/layout/default#2"/>
    <dgm:cxn modelId="{2C171B32-602F-426B-91BB-2094435AD16D}" type="presParOf" srcId="{1ED47455-7A3F-4DDE-9FBE-03B92E649D88}" destId="{B4158722-0E30-48AD-B256-9E0CA700AD5B}" srcOrd="4" destOrd="0" presId="urn:microsoft.com/office/officeart/2005/8/layout/default#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C23D039-F683-44F3-ABCE-1497ABC5F5AA}">
      <dsp:nvSpPr>
        <dsp:cNvPr id="0" name=""/>
        <dsp:cNvSpPr/>
      </dsp:nvSpPr>
      <dsp:spPr>
        <a:xfrm>
          <a:off x="0" y="137583"/>
          <a:ext cx="2063750" cy="1238250"/>
        </a:xfrm>
        <a:prstGeom prst="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200" kern="1200" dirty="0" smtClean="0">
              <a:solidFill>
                <a:schemeClr val="tx2"/>
              </a:solidFill>
            </a:rPr>
            <a:t>Alta expedientes</a:t>
          </a:r>
          <a:endParaRPr lang="es-ES" sz="2200" kern="1200" dirty="0">
            <a:solidFill>
              <a:schemeClr val="tx2"/>
            </a:solidFill>
          </a:endParaRPr>
        </a:p>
      </dsp:txBody>
      <dsp:txXfrm>
        <a:off x="0" y="137583"/>
        <a:ext cx="2063750" cy="1238250"/>
      </dsp:txXfrm>
    </dsp:sp>
    <dsp:sp modelId="{C04B40FD-8F84-466E-845D-D91907C0ED9D}">
      <dsp:nvSpPr>
        <dsp:cNvPr id="0" name=""/>
        <dsp:cNvSpPr/>
      </dsp:nvSpPr>
      <dsp:spPr>
        <a:xfrm>
          <a:off x="2270125" y="137583"/>
          <a:ext cx="2063750" cy="1238250"/>
        </a:xfrm>
        <a:prstGeom prst="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200" kern="1200" dirty="0" smtClean="0">
              <a:solidFill>
                <a:schemeClr val="tx2"/>
              </a:solidFill>
            </a:rPr>
            <a:t>Modificación metadatos y estados</a:t>
          </a:r>
          <a:endParaRPr lang="es-ES" sz="2200" kern="1200" dirty="0">
            <a:solidFill>
              <a:schemeClr val="tx2"/>
            </a:solidFill>
          </a:endParaRPr>
        </a:p>
      </dsp:txBody>
      <dsp:txXfrm>
        <a:off x="2270125" y="137583"/>
        <a:ext cx="2063750" cy="1238250"/>
      </dsp:txXfrm>
    </dsp:sp>
    <dsp:sp modelId="{E65FEE74-5ED8-4D61-981D-571E30383D17}">
      <dsp:nvSpPr>
        <dsp:cNvPr id="0" name=""/>
        <dsp:cNvSpPr/>
      </dsp:nvSpPr>
      <dsp:spPr>
        <a:xfrm>
          <a:off x="4540250" y="137583"/>
          <a:ext cx="2063750" cy="1238250"/>
        </a:xfrm>
        <a:prstGeom prst="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200" kern="1200" dirty="0" smtClean="0">
              <a:solidFill>
                <a:schemeClr val="tx2"/>
              </a:solidFill>
            </a:rPr>
            <a:t>Gestión índice</a:t>
          </a:r>
          <a:endParaRPr lang="es-ES" sz="2200" kern="1200" dirty="0">
            <a:solidFill>
              <a:schemeClr val="tx2"/>
            </a:solidFill>
          </a:endParaRPr>
        </a:p>
      </dsp:txBody>
      <dsp:txXfrm>
        <a:off x="4540250" y="137583"/>
        <a:ext cx="2063750" cy="1238250"/>
      </dsp:txXfrm>
    </dsp:sp>
    <dsp:sp modelId="{FB78A48A-202B-4F85-B197-D84EC6ACF6C8}">
      <dsp:nvSpPr>
        <dsp:cNvPr id="0" name=""/>
        <dsp:cNvSpPr/>
      </dsp:nvSpPr>
      <dsp:spPr>
        <a:xfrm>
          <a:off x="0" y="1582208"/>
          <a:ext cx="2063750" cy="1238250"/>
        </a:xfrm>
        <a:prstGeom prst="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200" kern="1200" dirty="0" smtClean="0">
              <a:solidFill>
                <a:schemeClr val="tx2"/>
              </a:solidFill>
            </a:rPr>
            <a:t>Asociación entre expedientes</a:t>
          </a:r>
        </a:p>
      </dsp:txBody>
      <dsp:txXfrm>
        <a:off x="0" y="1582208"/>
        <a:ext cx="2063750" cy="1238250"/>
      </dsp:txXfrm>
    </dsp:sp>
    <dsp:sp modelId="{F1EEFAEA-2D66-4ED4-9693-805D99F55A79}">
      <dsp:nvSpPr>
        <dsp:cNvPr id="0" name=""/>
        <dsp:cNvSpPr/>
      </dsp:nvSpPr>
      <dsp:spPr>
        <a:xfrm>
          <a:off x="2270125" y="1582208"/>
          <a:ext cx="2063750" cy="1238250"/>
        </a:xfrm>
        <a:prstGeom prst="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200" kern="1200" dirty="0" smtClean="0">
              <a:solidFill>
                <a:schemeClr val="tx2"/>
              </a:solidFill>
            </a:rPr>
            <a:t>Creación carpetas</a:t>
          </a:r>
          <a:endParaRPr lang="es-ES" sz="2200" kern="1200" dirty="0">
            <a:solidFill>
              <a:schemeClr val="tx2"/>
            </a:solidFill>
          </a:endParaRPr>
        </a:p>
      </dsp:txBody>
      <dsp:txXfrm>
        <a:off x="2270125" y="1582208"/>
        <a:ext cx="2063750" cy="1238250"/>
      </dsp:txXfrm>
    </dsp:sp>
    <dsp:sp modelId="{020697EE-DE6E-4046-9716-47912F242CC2}">
      <dsp:nvSpPr>
        <dsp:cNvPr id="0" name=""/>
        <dsp:cNvSpPr/>
      </dsp:nvSpPr>
      <dsp:spPr>
        <a:xfrm>
          <a:off x="4540250" y="1582208"/>
          <a:ext cx="2063750" cy="1238250"/>
        </a:xfrm>
        <a:prstGeom prst="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200" kern="1200" dirty="0" smtClean="0">
              <a:solidFill>
                <a:schemeClr val="tx2"/>
              </a:solidFill>
            </a:rPr>
            <a:t>Generación firma y sellado</a:t>
          </a:r>
          <a:endParaRPr lang="es-ES" sz="2200" kern="1200" dirty="0">
            <a:solidFill>
              <a:schemeClr val="tx2"/>
            </a:solidFill>
          </a:endParaRPr>
        </a:p>
      </dsp:txBody>
      <dsp:txXfrm>
        <a:off x="4540250" y="1582208"/>
        <a:ext cx="2063750" cy="1238250"/>
      </dsp:txXfrm>
    </dsp:sp>
    <dsp:sp modelId="{AA30FE86-B1A0-40C3-B2E3-40BED1F9F9C6}">
      <dsp:nvSpPr>
        <dsp:cNvPr id="0" name=""/>
        <dsp:cNvSpPr/>
      </dsp:nvSpPr>
      <dsp:spPr>
        <a:xfrm>
          <a:off x="0" y="3026833"/>
          <a:ext cx="2063750" cy="1238250"/>
        </a:xfrm>
        <a:prstGeom prst="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200" kern="1200" dirty="0" smtClean="0">
              <a:solidFill>
                <a:schemeClr val="tx2"/>
              </a:solidFill>
            </a:rPr>
            <a:t>Generación de visualización del índice</a:t>
          </a:r>
          <a:endParaRPr lang="es-ES" sz="2200" kern="1200" dirty="0">
            <a:solidFill>
              <a:schemeClr val="tx2"/>
            </a:solidFill>
          </a:endParaRPr>
        </a:p>
      </dsp:txBody>
      <dsp:txXfrm>
        <a:off x="0" y="3026833"/>
        <a:ext cx="2063750" cy="1238250"/>
      </dsp:txXfrm>
    </dsp:sp>
    <dsp:sp modelId="{CB4450CA-F598-4CCA-A32E-45061B08EB42}">
      <dsp:nvSpPr>
        <dsp:cNvPr id="0" name=""/>
        <dsp:cNvSpPr/>
      </dsp:nvSpPr>
      <dsp:spPr>
        <a:xfrm>
          <a:off x="2270125" y="3026833"/>
          <a:ext cx="2063750" cy="1238250"/>
        </a:xfrm>
        <a:prstGeom prst="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200" kern="1200" dirty="0" smtClean="0">
              <a:solidFill>
                <a:schemeClr val="tx2"/>
              </a:solidFill>
            </a:rPr>
            <a:t>Búsqueda de expedientes</a:t>
          </a:r>
          <a:endParaRPr lang="es-ES" sz="2200" kern="1200" dirty="0">
            <a:solidFill>
              <a:schemeClr val="tx2"/>
            </a:solidFill>
          </a:endParaRPr>
        </a:p>
      </dsp:txBody>
      <dsp:txXfrm>
        <a:off x="2270125" y="3026833"/>
        <a:ext cx="2063750" cy="1238250"/>
      </dsp:txXfrm>
    </dsp:sp>
    <dsp:sp modelId="{C9F7C281-33CD-4F02-90F2-4FFEF2102961}">
      <dsp:nvSpPr>
        <dsp:cNvPr id="0" name=""/>
        <dsp:cNvSpPr/>
      </dsp:nvSpPr>
      <dsp:spPr>
        <a:xfrm>
          <a:off x="4540250" y="3026833"/>
          <a:ext cx="2063750" cy="1238250"/>
        </a:xfrm>
        <a:prstGeom prst="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200" kern="1200" dirty="0" smtClean="0">
              <a:solidFill>
                <a:schemeClr val="tx2"/>
              </a:solidFill>
            </a:rPr>
            <a:t>Remisión a Justicia</a:t>
          </a:r>
          <a:endParaRPr lang="es-ES" sz="2200" kern="1200" dirty="0">
            <a:solidFill>
              <a:schemeClr val="tx2"/>
            </a:solidFill>
          </a:endParaRPr>
        </a:p>
      </dsp:txBody>
      <dsp:txXfrm>
        <a:off x="4540250" y="3026833"/>
        <a:ext cx="2063750" cy="123825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984AB08-5894-4FA7-8792-44529079EF36}">
      <dsp:nvSpPr>
        <dsp:cNvPr id="0" name=""/>
        <dsp:cNvSpPr/>
      </dsp:nvSpPr>
      <dsp:spPr>
        <a:xfrm>
          <a:off x="678" y="51242"/>
          <a:ext cx="2645954" cy="1587572"/>
        </a:xfrm>
        <a:prstGeom prst="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b="0" kern="1200" dirty="0" smtClean="0">
              <a:solidFill>
                <a:schemeClr val="tx2"/>
              </a:solidFill>
            </a:rPr>
            <a:t>Alta de documentos</a:t>
          </a:r>
          <a:endParaRPr lang="es-ES" sz="2800" kern="1200" dirty="0">
            <a:solidFill>
              <a:schemeClr val="tx2"/>
            </a:solidFill>
          </a:endParaRPr>
        </a:p>
      </dsp:txBody>
      <dsp:txXfrm>
        <a:off x="678" y="51242"/>
        <a:ext cx="2645954" cy="1587572"/>
      </dsp:txXfrm>
    </dsp:sp>
    <dsp:sp modelId="{82587502-E855-443C-957A-9B58B3E4CF5A}">
      <dsp:nvSpPr>
        <dsp:cNvPr id="0" name=""/>
        <dsp:cNvSpPr/>
      </dsp:nvSpPr>
      <dsp:spPr>
        <a:xfrm>
          <a:off x="2911228" y="51242"/>
          <a:ext cx="2645954" cy="1587572"/>
        </a:xfrm>
        <a:prstGeom prst="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b="0" kern="1200" dirty="0" smtClean="0">
              <a:solidFill>
                <a:schemeClr val="tx2"/>
              </a:solidFill>
            </a:rPr>
            <a:t>Modificación de metadatos</a:t>
          </a:r>
          <a:endParaRPr lang="es-ES" sz="2800" b="0" kern="1200" dirty="0">
            <a:solidFill>
              <a:schemeClr val="tx2"/>
            </a:solidFill>
          </a:endParaRPr>
        </a:p>
      </dsp:txBody>
      <dsp:txXfrm>
        <a:off x="2911228" y="51242"/>
        <a:ext cx="2645954" cy="1587572"/>
      </dsp:txXfrm>
    </dsp:sp>
    <dsp:sp modelId="{B4158722-0E30-48AD-B256-9E0CA700AD5B}">
      <dsp:nvSpPr>
        <dsp:cNvPr id="0" name=""/>
        <dsp:cNvSpPr/>
      </dsp:nvSpPr>
      <dsp:spPr>
        <a:xfrm>
          <a:off x="1455953" y="1903410"/>
          <a:ext cx="2645954" cy="1587572"/>
        </a:xfrm>
        <a:prstGeom prst="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b="0" kern="1200" dirty="0" smtClean="0">
              <a:solidFill>
                <a:schemeClr val="tx2"/>
              </a:solidFill>
            </a:rPr>
            <a:t>Búsqueda de documentos</a:t>
          </a:r>
          <a:endParaRPr lang="es-ES" sz="2800" b="0" kern="1200" dirty="0">
            <a:solidFill>
              <a:schemeClr val="tx2"/>
            </a:solidFill>
          </a:endParaRPr>
        </a:p>
      </dsp:txBody>
      <dsp:txXfrm>
        <a:off x="1455953" y="1903410"/>
        <a:ext cx="2645954" cy="15875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#2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07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977" cy="512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459" tIns="47228" rIns="94459" bIns="47228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14807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0650" y="1"/>
            <a:ext cx="3076976" cy="512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459" tIns="47228" rIns="94459" bIns="47228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FB422AC0-F840-4D08-B061-61B95D44C674}" type="datetimeFigureOut">
              <a:rPr lang="es-ES"/>
              <a:pPr>
                <a:defRPr/>
              </a:pPr>
              <a:t>19/03/2018</a:t>
            </a:fld>
            <a:endParaRPr lang="es-ES" dirty="0"/>
          </a:p>
        </p:txBody>
      </p:sp>
      <p:sp>
        <p:nvSpPr>
          <p:cNvPr id="14807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9720824"/>
            <a:ext cx="3076977" cy="512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459" tIns="47228" rIns="94459" bIns="47228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14807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0650" y="9720824"/>
            <a:ext cx="3076976" cy="512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459" tIns="47228" rIns="94459" bIns="47228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94FC830B-E4CA-4267-ADC7-B4184C92C4AE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72403934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977" cy="512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459" tIns="47228" rIns="94459" bIns="47228" numCol="1" anchor="t" anchorCtr="0" compatLnSpc="1">
            <a:prstTxWarp prst="textNoShape">
              <a:avLst/>
            </a:prstTxWarp>
          </a:bodyPr>
          <a:lstStyle>
            <a:lvl1pPr algn="l">
              <a:defRPr sz="1300" b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0650" y="1"/>
            <a:ext cx="3076976" cy="512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459" tIns="47228" rIns="94459" bIns="47228" numCol="1" anchor="t" anchorCtr="0" compatLnSpc="1">
            <a:prstTxWarp prst="textNoShape">
              <a:avLst/>
            </a:prstTxWarp>
          </a:bodyPr>
          <a:lstStyle>
            <a:lvl1pPr algn="r">
              <a:defRPr sz="1300" b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860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76288" y="766763"/>
            <a:ext cx="5548312" cy="38401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103" y="4861236"/>
            <a:ext cx="5678770" cy="460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459" tIns="47228" rIns="94459" bIns="472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824"/>
            <a:ext cx="3076977" cy="512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459" tIns="47228" rIns="94459" bIns="47228" numCol="1" anchor="b" anchorCtr="0" compatLnSpc="1">
            <a:prstTxWarp prst="textNoShape">
              <a:avLst/>
            </a:prstTxWarp>
          </a:bodyPr>
          <a:lstStyle>
            <a:lvl1pPr algn="l">
              <a:defRPr sz="1300" b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412841919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ES_tradn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77875" y="777875"/>
            <a:ext cx="5541963" cy="3836988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09959" y="4861357"/>
            <a:ext cx="5679346" cy="285593"/>
          </a:xfrm>
        </p:spPr>
        <p:txBody>
          <a:bodyPr>
            <a:sp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xmlns="" val="18439789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77875" y="777875"/>
            <a:ext cx="5541963" cy="3836988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09959" y="4861357"/>
            <a:ext cx="5679346" cy="285593"/>
          </a:xfrm>
        </p:spPr>
        <p:txBody>
          <a:bodyPr>
            <a:sp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58290" y="767638"/>
            <a:ext cx="5182721" cy="3838184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>
              <a:latin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439789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xmlns="" val="18439789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ES_tradnl" smtClean="0"/>
          </a:p>
        </p:txBody>
      </p:sp>
      <p:sp>
        <p:nvSpPr>
          <p:cNvPr id="38916" name="3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4020507" y="9720675"/>
            <a:ext cx="3077137" cy="512303"/>
          </a:xfrm>
          <a:prstGeom prst="rect">
            <a:avLst/>
          </a:prstGeom>
          <a:noFill/>
        </p:spPr>
        <p:txBody>
          <a:bodyPr lIns="95484" tIns="47741" rIns="95484" bIns="47741"/>
          <a:lstStyle/>
          <a:p>
            <a:fld id="{57E54A45-A51F-45F3-A3F9-2EBBF2144BAB}" type="slidenum">
              <a:rPr lang="es-ES" smtClean="0"/>
              <a:pPr/>
              <a:t>10</a:t>
            </a:fld>
            <a:endParaRPr lang="es-E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ES_tradnl" dirty="0" smtClean="0"/>
          </a:p>
        </p:txBody>
      </p:sp>
      <p:sp>
        <p:nvSpPr>
          <p:cNvPr id="38916" name="3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4020507" y="9720675"/>
            <a:ext cx="3077137" cy="512303"/>
          </a:xfrm>
          <a:prstGeom prst="rect">
            <a:avLst/>
          </a:prstGeom>
          <a:noFill/>
        </p:spPr>
        <p:txBody>
          <a:bodyPr lIns="95484" tIns="47741" rIns="95484" bIns="47741"/>
          <a:lstStyle/>
          <a:p>
            <a:fld id="{57E54A45-A51F-45F3-A3F9-2EBBF2144BAB}" type="slidenum">
              <a:rPr lang="es-ES" smtClean="0"/>
              <a:pPr/>
              <a:t>11</a:t>
            </a:fld>
            <a:endParaRPr lang="es-E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79463" y="768350"/>
            <a:ext cx="5540375" cy="3836988"/>
          </a:xfrm>
          <a:ln/>
        </p:spPr>
      </p:sp>
      <p:sp>
        <p:nvSpPr>
          <p:cNvPr id="1843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_tradnl" altLang="es-ES"/>
          </a:p>
        </p:txBody>
      </p:sp>
      <p:sp>
        <p:nvSpPr>
          <p:cNvPr id="18436" name="3 Marcador de número de diapositiva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021140" y="9720264"/>
            <a:ext cx="3076574" cy="5127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57" tIns="45677" rIns="91357" bIns="45677"/>
          <a:lstStyle>
            <a:lvl1pPr>
              <a:defRPr sz="1100">
                <a:solidFill>
                  <a:schemeClr val="tx1"/>
                </a:solidFill>
                <a:latin typeface="Arial" charset="0"/>
              </a:defRPr>
            </a:lvl1pPr>
            <a:lvl2pPr marL="710781" indent="-273377">
              <a:defRPr sz="1100">
                <a:solidFill>
                  <a:schemeClr val="tx1"/>
                </a:solidFill>
                <a:latin typeface="Arial" charset="0"/>
              </a:defRPr>
            </a:lvl2pPr>
            <a:lvl3pPr marL="1093509" indent="-218702">
              <a:defRPr sz="1100">
                <a:solidFill>
                  <a:schemeClr val="tx1"/>
                </a:solidFill>
                <a:latin typeface="Arial" charset="0"/>
              </a:defRPr>
            </a:lvl3pPr>
            <a:lvl4pPr marL="1530913" indent="-218702">
              <a:defRPr sz="1100">
                <a:solidFill>
                  <a:schemeClr val="tx1"/>
                </a:solidFill>
                <a:latin typeface="Arial" charset="0"/>
              </a:defRPr>
            </a:lvl4pPr>
            <a:lvl5pPr marL="1968316" indent="-218702">
              <a:defRPr sz="1100">
                <a:solidFill>
                  <a:schemeClr val="tx1"/>
                </a:solidFill>
                <a:latin typeface="Arial" charset="0"/>
              </a:defRPr>
            </a:lvl5pPr>
            <a:lvl6pPr marL="2405720" indent="-218702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843124" indent="-218702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280527" indent="-218702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717931" indent="-218702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D0BC8CC-F66A-42B6-A0C1-B362377CBE38}" type="slidenum">
              <a:rPr lang="es-ES" altLang="es-ES" sz="900">
                <a:solidFill>
                  <a:prstClr val="white"/>
                </a:solidFill>
              </a:rPr>
              <a:pPr eaLnBrk="1" hangingPunct="1"/>
              <a:t>12</a:t>
            </a:fld>
            <a:endParaRPr lang="es-ES" altLang="es-ES" sz="900" dirty="0">
              <a:solidFill>
                <a:prstClr val="white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79463" y="768350"/>
            <a:ext cx="5540375" cy="3836988"/>
          </a:xfrm>
          <a:ln/>
        </p:spPr>
      </p:sp>
      <p:sp>
        <p:nvSpPr>
          <p:cNvPr id="2048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_tradnl" altLang="es-ES"/>
          </a:p>
        </p:txBody>
      </p:sp>
      <p:sp>
        <p:nvSpPr>
          <p:cNvPr id="20484" name="3 Marcador de número de diapositiva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021140" y="9720264"/>
            <a:ext cx="3076574" cy="5127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57" tIns="45677" rIns="91357" bIns="45677"/>
          <a:lstStyle>
            <a:lvl1pPr>
              <a:defRPr sz="1100">
                <a:solidFill>
                  <a:schemeClr val="tx1"/>
                </a:solidFill>
                <a:latin typeface="Arial" charset="0"/>
              </a:defRPr>
            </a:lvl1pPr>
            <a:lvl2pPr marL="710781" indent="-273377">
              <a:defRPr sz="1100">
                <a:solidFill>
                  <a:schemeClr val="tx1"/>
                </a:solidFill>
                <a:latin typeface="Arial" charset="0"/>
              </a:defRPr>
            </a:lvl2pPr>
            <a:lvl3pPr marL="1093509" indent="-218702">
              <a:defRPr sz="1100">
                <a:solidFill>
                  <a:schemeClr val="tx1"/>
                </a:solidFill>
                <a:latin typeface="Arial" charset="0"/>
              </a:defRPr>
            </a:lvl3pPr>
            <a:lvl4pPr marL="1530913" indent="-218702">
              <a:defRPr sz="1100">
                <a:solidFill>
                  <a:schemeClr val="tx1"/>
                </a:solidFill>
                <a:latin typeface="Arial" charset="0"/>
              </a:defRPr>
            </a:lvl4pPr>
            <a:lvl5pPr marL="1968316" indent="-218702">
              <a:defRPr sz="1100">
                <a:solidFill>
                  <a:schemeClr val="tx1"/>
                </a:solidFill>
                <a:latin typeface="Arial" charset="0"/>
              </a:defRPr>
            </a:lvl5pPr>
            <a:lvl6pPr marL="2405720" indent="-218702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843124" indent="-218702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280527" indent="-218702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717931" indent="-218702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CF8D4F6-33EE-42A2-9795-41FD0BE2708F}" type="slidenum">
              <a:rPr lang="es-ES" altLang="es-ES" sz="900">
                <a:solidFill>
                  <a:prstClr val="white"/>
                </a:solidFill>
              </a:rPr>
              <a:pPr eaLnBrk="1" hangingPunct="1"/>
              <a:t>13</a:t>
            </a:fld>
            <a:endParaRPr lang="es-ES" altLang="es-ES" sz="900" dirty="0">
              <a:solidFill>
                <a:prstClr val="white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79463" y="768350"/>
            <a:ext cx="5540375" cy="3836988"/>
          </a:xfrm>
          <a:ln/>
        </p:spPr>
      </p:sp>
      <p:sp>
        <p:nvSpPr>
          <p:cNvPr id="2253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_tradnl" altLang="es-ES"/>
          </a:p>
        </p:txBody>
      </p:sp>
      <p:sp>
        <p:nvSpPr>
          <p:cNvPr id="22532" name="3 Marcador de número de diapositiva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021140" y="9720264"/>
            <a:ext cx="3076574" cy="5127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57" tIns="45677" rIns="91357" bIns="45677"/>
          <a:lstStyle>
            <a:lvl1pPr>
              <a:defRPr sz="1100">
                <a:solidFill>
                  <a:schemeClr val="tx1"/>
                </a:solidFill>
                <a:latin typeface="Arial" charset="0"/>
              </a:defRPr>
            </a:lvl1pPr>
            <a:lvl2pPr marL="710781" indent="-273377">
              <a:defRPr sz="1100">
                <a:solidFill>
                  <a:schemeClr val="tx1"/>
                </a:solidFill>
                <a:latin typeface="Arial" charset="0"/>
              </a:defRPr>
            </a:lvl2pPr>
            <a:lvl3pPr marL="1093509" indent="-218702">
              <a:defRPr sz="1100">
                <a:solidFill>
                  <a:schemeClr val="tx1"/>
                </a:solidFill>
                <a:latin typeface="Arial" charset="0"/>
              </a:defRPr>
            </a:lvl3pPr>
            <a:lvl4pPr marL="1530913" indent="-218702">
              <a:defRPr sz="1100">
                <a:solidFill>
                  <a:schemeClr val="tx1"/>
                </a:solidFill>
                <a:latin typeface="Arial" charset="0"/>
              </a:defRPr>
            </a:lvl4pPr>
            <a:lvl5pPr marL="1968316" indent="-218702">
              <a:defRPr sz="1100">
                <a:solidFill>
                  <a:schemeClr val="tx1"/>
                </a:solidFill>
                <a:latin typeface="Arial" charset="0"/>
              </a:defRPr>
            </a:lvl5pPr>
            <a:lvl6pPr marL="2405720" indent="-218702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843124" indent="-218702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280527" indent="-218702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717931" indent="-218702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82FCDE0-F41F-48F6-90A0-AD4A1983135B}" type="slidenum">
              <a:rPr lang="es-ES" altLang="es-ES" sz="900">
                <a:solidFill>
                  <a:prstClr val="white"/>
                </a:solidFill>
              </a:rPr>
              <a:pPr eaLnBrk="1" hangingPunct="1"/>
              <a:t>14</a:t>
            </a:fld>
            <a:endParaRPr lang="es-ES" altLang="es-ES" sz="900" dirty="0">
              <a:solidFill>
                <a:prstClr val="white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79463" y="768350"/>
            <a:ext cx="5540375" cy="3836988"/>
          </a:xfrm>
          <a:ln/>
        </p:spPr>
      </p:sp>
      <p:sp>
        <p:nvSpPr>
          <p:cNvPr id="2457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_tradnl" altLang="es-ES"/>
          </a:p>
        </p:txBody>
      </p:sp>
      <p:sp>
        <p:nvSpPr>
          <p:cNvPr id="24580" name="3 Marcador de número de diapositiva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021140" y="9720264"/>
            <a:ext cx="3076574" cy="5127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57" tIns="45677" rIns="91357" bIns="45677"/>
          <a:lstStyle>
            <a:lvl1pPr>
              <a:defRPr sz="1100">
                <a:solidFill>
                  <a:schemeClr val="tx1"/>
                </a:solidFill>
                <a:latin typeface="Arial" charset="0"/>
              </a:defRPr>
            </a:lvl1pPr>
            <a:lvl2pPr marL="710781" indent="-273377">
              <a:defRPr sz="1100">
                <a:solidFill>
                  <a:schemeClr val="tx1"/>
                </a:solidFill>
                <a:latin typeface="Arial" charset="0"/>
              </a:defRPr>
            </a:lvl2pPr>
            <a:lvl3pPr marL="1093509" indent="-218702">
              <a:defRPr sz="1100">
                <a:solidFill>
                  <a:schemeClr val="tx1"/>
                </a:solidFill>
                <a:latin typeface="Arial" charset="0"/>
              </a:defRPr>
            </a:lvl3pPr>
            <a:lvl4pPr marL="1530913" indent="-218702">
              <a:defRPr sz="1100">
                <a:solidFill>
                  <a:schemeClr val="tx1"/>
                </a:solidFill>
                <a:latin typeface="Arial" charset="0"/>
              </a:defRPr>
            </a:lvl4pPr>
            <a:lvl5pPr marL="1968316" indent="-218702">
              <a:defRPr sz="1100">
                <a:solidFill>
                  <a:schemeClr val="tx1"/>
                </a:solidFill>
                <a:latin typeface="Arial" charset="0"/>
              </a:defRPr>
            </a:lvl5pPr>
            <a:lvl6pPr marL="2405720" indent="-218702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843124" indent="-218702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280527" indent="-218702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717931" indent="-218702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13A56BE-8E96-4E60-BCED-4E31628A4DD3}" type="slidenum">
              <a:rPr lang="es-ES" altLang="es-ES" sz="900">
                <a:solidFill>
                  <a:prstClr val="white"/>
                </a:solidFill>
              </a:rPr>
              <a:pPr eaLnBrk="1" hangingPunct="1"/>
              <a:t>15</a:t>
            </a:fld>
            <a:endParaRPr lang="es-ES" altLang="es-ES" sz="900" dirty="0">
              <a:solidFill>
                <a:prstClr val="white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79463" y="768350"/>
            <a:ext cx="5540375" cy="3836988"/>
          </a:xfrm>
          <a:ln/>
        </p:spPr>
      </p:sp>
      <p:sp>
        <p:nvSpPr>
          <p:cNvPr id="2662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_tradnl" altLang="es-ES"/>
          </a:p>
        </p:txBody>
      </p:sp>
      <p:sp>
        <p:nvSpPr>
          <p:cNvPr id="26628" name="3 Marcador de número de diapositiva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021140" y="9720264"/>
            <a:ext cx="3076574" cy="5127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57" tIns="45677" rIns="91357" bIns="45677"/>
          <a:lstStyle>
            <a:lvl1pPr>
              <a:defRPr sz="1100">
                <a:solidFill>
                  <a:schemeClr val="tx1"/>
                </a:solidFill>
                <a:latin typeface="Arial" charset="0"/>
              </a:defRPr>
            </a:lvl1pPr>
            <a:lvl2pPr marL="710781" indent="-273377">
              <a:defRPr sz="1100">
                <a:solidFill>
                  <a:schemeClr val="tx1"/>
                </a:solidFill>
                <a:latin typeface="Arial" charset="0"/>
              </a:defRPr>
            </a:lvl2pPr>
            <a:lvl3pPr marL="1093509" indent="-218702">
              <a:defRPr sz="1100">
                <a:solidFill>
                  <a:schemeClr val="tx1"/>
                </a:solidFill>
                <a:latin typeface="Arial" charset="0"/>
              </a:defRPr>
            </a:lvl3pPr>
            <a:lvl4pPr marL="1530913" indent="-218702">
              <a:defRPr sz="1100">
                <a:solidFill>
                  <a:schemeClr val="tx1"/>
                </a:solidFill>
                <a:latin typeface="Arial" charset="0"/>
              </a:defRPr>
            </a:lvl4pPr>
            <a:lvl5pPr marL="1968316" indent="-218702">
              <a:defRPr sz="1100">
                <a:solidFill>
                  <a:schemeClr val="tx1"/>
                </a:solidFill>
                <a:latin typeface="Arial" charset="0"/>
              </a:defRPr>
            </a:lvl5pPr>
            <a:lvl6pPr marL="2405720" indent="-218702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843124" indent="-218702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280527" indent="-218702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717931" indent="-218702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413CFDC-F502-4C45-AD59-C33A047D2E76}" type="slidenum">
              <a:rPr lang="es-ES" altLang="es-ES" sz="900">
                <a:solidFill>
                  <a:prstClr val="white"/>
                </a:solidFill>
              </a:rPr>
              <a:pPr eaLnBrk="1" hangingPunct="1"/>
              <a:t>16</a:t>
            </a:fld>
            <a:endParaRPr lang="es-ES" altLang="es-ES" sz="900" dirty="0">
              <a:solidFill>
                <a:prstClr val="white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79463" y="768350"/>
            <a:ext cx="5540375" cy="3836988"/>
          </a:xfrm>
          <a:ln/>
        </p:spPr>
      </p:sp>
      <p:sp>
        <p:nvSpPr>
          <p:cNvPr id="2867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_tradnl" altLang="es-ES"/>
          </a:p>
        </p:txBody>
      </p:sp>
      <p:sp>
        <p:nvSpPr>
          <p:cNvPr id="28676" name="3 Marcador de número de diapositiva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021140" y="9720264"/>
            <a:ext cx="3076574" cy="5127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57" tIns="45677" rIns="91357" bIns="45677"/>
          <a:lstStyle>
            <a:lvl1pPr>
              <a:defRPr sz="1100">
                <a:solidFill>
                  <a:schemeClr val="tx1"/>
                </a:solidFill>
                <a:latin typeface="Arial" charset="0"/>
              </a:defRPr>
            </a:lvl1pPr>
            <a:lvl2pPr marL="710781" indent="-273377">
              <a:defRPr sz="1100">
                <a:solidFill>
                  <a:schemeClr val="tx1"/>
                </a:solidFill>
                <a:latin typeface="Arial" charset="0"/>
              </a:defRPr>
            </a:lvl2pPr>
            <a:lvl3pPr marL="1093509" indent="-218702">
              <a:defRPr sz="1100">
                <a:solidFill>
                  <a:schemeClr val="tx1"/>
                </a:solidFill>
                <a:latin typeface="Arial" charset="0"/>
              </a:defRPr>
            </a:lvl3pPr>
            <a:lvl4pPr marL="1530913" indent="-218702">
              <a:defRPr sz="1100">
                <a:solidFill>
                  <a:schemeClr val="tx1"/>
                </a:solidFill>
                <a:latin typeface="Arial" charset="0"/>
              </a:defRPr>
            </a:lvl4pPr>
            <a:lvl5pPr marL="1968316" indent="-218702">
              <a:defRPr sz="1100">
                <a:solidFill>
                  <a:schemeClr val="tx1"/>
                </a:solidFill>
                <a:latin typeface="Arial" charset="0"/>
              </a:defRPr>
            </a:lvl5pPr>
            <a:lvl6pPr marL="2405720" indent="-218702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843124" indent="-218702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280527" indent="-218702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717931" indent="-218702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553DBC1-8BC5-49A2-8BD1-100995DE0AF0}" type="slidenum">
              <a:rPr lang="es-ES" altLang="es-ES" sz="900">
                <a:solidFill>
                  <a:prstClr val="white"/>
                </a:solidFill>
              </a:rPr>
              <a:pPr eaLnBrk="1" hangingPunct="1"/>
              <a:t>17</a:t>
            </a:fld>
            <a:endParaRPr lang="es-ES" altLang="es-ES" sz="900" dirty="0">
              <a:solidFill>
                <a:prstClr val="white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79463" y="768350"/>
            <a:ext cx="5540375" cy="3836988"/>
          </a:xfrm>
          <a:ln/>
        </p:spPr>
      </p:sp>
      <p:sp>
        <p:nvSpPr>
          <p:cNvPr id="3072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_tradnl" altLang="es-ES"/>
          </a:p>
        </p:txBody>
      </p:sp>
      <p:sp>
        <p:nvSpPr>
          <p:cNvPr id="30724" name="3 Marcador de número de diapositiva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021140" y="9720264"/>
            <a:ext cx="3076574" cy="5127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57" tIns="45677" rIns="91357" bIns="45677"/>
          <a:lstStyle>
            <a:lvl1pPr>
              <a:defRPr sz="1100">
                <a:solidFill>
                  <a:schemeClr val="tx1"/>
                </a:solidFill>
                <a:latin typeface="Arial" charset="0"/>
              </a:defRPr>
            </a:lvl1pPr>
            <a:lvl2pPr marL="710781" indent="-273377">
              <a:defRPr sz="1100">
                <a:solidFill>
                  <a:schemeClr val="tx1"/>
                </a:solidFill>
                <a:latin typeface="Arial" charset="0"/>
              </a:defRPr>
            </a:lvl2pPr>
            <a:lvl3pPr marL="1093509" indent="-218702">
              <a:defRPr sz="1100">
                <a:solidFill>
                  <a:schemeClr val="tx1"/>
                </a:solidFill>
                <a:latin typeface="Arial" charset="0"/>
              </a:defRPr>
            </a:lvl3pPr>
            <a:lvl4pPr marL="1530913" indent="-218702">
              <a:defRPr sz="1100">
                <a:solidFill>
                  <a:schemeClr val="tx1"/>
                </a:solidFill>
                <a:latin typeface="Arial" charset="0"/>
              </a:defRPr>
            </a:lvl4pPr>
            <a:lvl5pPr marL="1968316" indent="-218702">
              <a:defRPr sz="1100">
                <a:solidFill>
                  <a:schemeClr val="tx1"/>
                </a:solidFill>
                <a:latin typeface="Arial" charset="0"/>
              </a:defRPr>
            </a:lvl5pPr>
            <a:lvl6pPr marL="2405720" indent="-218702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843124" indent="-218702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280527" indent="-218702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717931" indent="-218702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C4112DA-5AF3-40B3-837B-0FEED9DDFECF}" type="slidenum">
              <a:rPr lang="es-ES" altLang="es-ES" sz="900">
                <a:solidFill>
                  <a:prstClr val="white"/>
                </a:solidFill>
              </a:rPr>
              <a:pPr eaLnBrk="1" hangingPunct="1"/>
              <a:t>18</a:t>
            </a:fld>
            <a:endParaRPr lang="es-ES" altLang="es-ES" sz="900" dirty="0">
              <a:solidFill>
                <a:prstClr val="white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79463" y="768350"/>
            <a:ext cx="5540375" cy="3836988"/>
          </a:xfrm>
          <a:ln/>
        </p:spPr>
      </p:sp>
      <p:sp>
        <p:nvSpPr>
          <p:cNvPr id="3277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_tradnl" altLang="es-ES"/>
          </a:p>
        </p:txBody>
      </p:sp>
      <p:sp>
        <p:nvSpPr>
          <p:cNvPr id="32772" name="3 Marcador de número de diapositiva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021140" y="9720264"/>
            <a:ext cx="3076574" cy="5127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57" tIns="45677" rIns="91357" bIns="45677"/>
          <a:lstStyle>
            <a:lvl1pPr>
              <a:defRPr sz="1100">
                <a:solidFill>
                  <a:schemeClr val="tx1"/>
                </a:solidFill>
                <a:latin typeface="Arial" charset="0"/>
              </a:defRPr>
            </a:lvl1pPr>
            <a:lvl2pPr marL="710781" indent="-273377">
              <a:defRPr sz="1100">
                <a:solidFill>
                  <a:schemeClr val="tx1"/>
                </a:solidFill>
                <a:latin typeface="Arial" charset="0"/>
              </a:defRPr>
            </a:lvl2pPr>
            <a:lvl3pPr marL="1093509" indent="-218702">
              <a:defRPr sz="1100">
                <a:solidFill>
                  <a:schemeClr val="tx1"/>
                </a:solidFill>
                <a:latin typeface="Arial" charset="0"/>
              </a:defRPr>
            </a:lvl3pPr>
            <a:lvl4pPr marL="1530913" indent="-218702">
              <a:defRPr sz="1100">
                <a:solidFill>
                  <a:schemeClr val="tx1"/>
                </a:solidFill>
                <a:latin typeface="Arial" charset="0"/>
              </a:defRPr>
            </a:lvl4pPr>
            <a:lvl5pPr marL="1968316" indent="-218702">
              <a:defRPr sz="1100">
                <a:solidFill>
                  <a:schemeClr val="tx1"/>
                </a:solidFill>
                <a:latin typeface="Arial" charset="0"/>
              </a:defRPr>
            </a:lvl5pPr>
            <a:lvl6pPr marL="2405720" indent="-218702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843124" indent="-218702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280527" indent="-218702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717931" indent="-218702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F2430D9D-8389-4800-8D77-016665D2EE4B}" type="slidenum">
              <a:rPr lang="es-ES" altLang="es-ES" sz="900">
                <a:solidFill>
                  <a:prstClr val="white"/>
                </a:solidFill>
              </a:rPr>
              <a:pPr eaLnBrk="1" hangingPunct="1"/>
              <a:t>19</a:t>
            </a:fld>
            <a:endParaRPr lang="es-ES" altLang="es-ES" sz="900" dirty="0">
              <a:solidFill>
                <a:prstClr val="white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79463" y="768350"/>
            <a:ext cx="5540375" cy="3836988"/>
          </a:xfrm>
          <a:ln/>
        </p:spPr>
      </p:sp>
      <p:sp>
        <p:nvSpPr>
          <p:cNvPr id="3481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_tradnl" altLang="es-ES"/>
          </a:p>
        </p:txBody>
      </p:sp>
      <p:sp>
        <p:nvSpPr>
          <p:cNvPr id="34820" name="3 Marcador de número de diapositiva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021140" y="9720264"/>
            <a:ext cx="3076574" cy="5127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57" tIns="45677" rIns="91357" bIns="45677"/>
          <a:lstStyle>
            <a:lvl1pPr>
              <a:defRPr sz="1100">
                <a:solidFill>
                  <a:schemeClr val="tx1"/>
                </a:solidFill>
                <a:latin typeface="Arial" charset="0"/>
              </a:defRPr>
            </a:lvl1pPr>
            <a:lvl2pPr marL="710781" indent="-273377">
              <a:defRPr sz="1100">
                <a:solidFill>
                  <a:schemeClr val="tx1"/>
                </a:solidFill>
                <a:latin typeface="Arial" charset="0"/>
              </a:defRPr>
            </a:lvl2pPr>
            <a:lvl3pPr marL="1093509" indent="-218702">
              <a:defRPr sz="1100">
                <a:solidFill>
                  <a:schemeClr val="tx1"/>
                </a:solidFill>
                <a:latin typeface="Arial" charset="0"/>
              </a:defRPr>
            </a:lvl3pPr>
            <a:lvl4pPr marL="1530913" indent="-218702">
              <a:defRPr sz="1100">
                <a:solidFill>
                  <a:schemeClr val="tx1"/>
                </a:solidFill>
                <a:latin typeface="Arial" charset="0"/>
              </a:defRPr>
            </a:lvl4pPr>
            <a:lvl5pPr marL="1968316" indent="-218702">
              <a:defRPr sz="1100">
                <a:solidFill>
                  <a:schemeClr val="tx1"/>
                </a:solidFill>
                <a:latin typeface="Arial" charset="0"/>
              </a:defRPr>
            </a:lvl5pPr>
            <a:lvl6pPr marL="2405720" indent="-218702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843124" indent="-218702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280527" indent="-218702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717931" indent="-218702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8571882D-0470-4A35-BA42-4E7A683C4462}" type="slidenum">
              <a:rPr lang="es-ES" altLang="es-ES" sz="900">
                <a:solidFill>
                  <a:prstClr val="white"/>
                </a:solidFill>
              </a:rPr>
              <a:pPr eaLnBrk="1" hangingPunct="1"/>
              <a:t>20</a:t>
            </a:fld>
            <a:endParaRPr lang="es-ES" altLang="es-ES" sz="900" dirty="0">
              <a:solidFill>
                <a:prstClr val="white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79463" y="768350"/>
            <a:ext cx="5540375" cy="3836988"/>
          </a:xfrm>
          <a:ln/>
        </p:spPr>
      </p:sp>
      <p:sp>
        <p:nvSpPr>
          <p:cNvPr id="3686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_tradnl" altLang="es-ES"/>
          </a:p>
        </p:txBody>
      </p:sp>
      <p:sp>
        <p:nvSpPr>
          <p:cNvPr id="36868" name="3 Marcador de número de diapositiva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021140" y="9720264"/>
            <a:ext cx="3076574" cy="5127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57" tIns="45677" rIns="91357" bIns="45677"/>
          <a:lstStyle>
            <a:lvl1pPr>
              <a:defRPr sz="1100">
                <a:solidFill>
                  <a:schemeClr val="tx1"/>
                </a:solidFill>
                <a:latin typeface="Arial" charset="0"/>
              </a:defRPr>
            </a:lvl1pPr>
            <a:lvl2pPr marL="710781" indent="-273377">
              <a:defRPr sz="1100">
                <a:solidFill>
                  <a:schemeClr val="tx1"/>
                </a:solidFill>
                <a:latin typeface="Arial" charset="0"/>
              </a:defRPr>
            </a:lvl2pPr>
            <a:lvl3pPr marL="1093509" indent="-218702">
              <a:defRPr sz="1100">
                <a:solidFill>
                  <a:schemeClr val="tx1"/>
                </a:solidFill>
                <a:latin typeface="Arial" charset="0"/>
              </a:defRPr>
            </a:lvl3pPr>
            <a:lvl4pPr marL="1530913" indent="-218702">
              <a:defRPr sz="1100">
                <a:solidFill>
                  <a:schemeClr val="tx1"/>
                </a:solidFill>
                <a:latin typeface="Arial" charset="0"/>
              </a:defRPr>
            </a:lvl4pPr>
            <a:lvl5pPr marL="1968316" indent="-218702">
              <a:defRPr sz="1100">
                <a:solidFill>
                  <a:schemeClr val="tx1"/>
                </a:solidFill>
                <a:latin typeface="Arial" charset="0"/>
              </a:defRPr>
            </a:lvl5pPr>
            <a:lvl6pPr marL="2405720" indent="-218702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843124" indent="-218702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280527" indent="-218702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717931" indent="-218702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FB8956CD-D16D-4836-B61C-7C005EF31A8A}" type="slidenum">
              <a:rPr lang="es-ES" altLang="es-ES" sz="900">
                <a:solidFill>
                  <a:prstClr val="white"/>
                </a:solidFill>
              </a:rPr>
              <a:pPr eaLnBrk="1" hangingPunct="1"/>
              <a:t>21</a:t>
            </a:fld>
            <a:endParaRPr lang="es-ES" altLang="es-ES" sz="900" dirty="0">
              <a:solidFill>
                <a:prstClr val="white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79463" y="768350"/>
            <a:ext cx="5540375" cy="3836988"/>
          </a:xfrm>
          <a:ln/>
        </p:spPr>
      </p:sp>
      <p:sp>
        <p:nvSpPr>
          <p:cNvPr id="3891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_tradnl" altLang="es-ES"/>
          </a:p>
        </p:txBody>
      </p:sp>
      <p:sp>
        <p:nvSpPr>
          <p:cNvPr id="38916" name="3 Marcador de número de diapositiva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021140" y="9720264"/>
            <a:ext cx="3076574" cy="5127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57" tIns="45677" rIns="91357" bIns="45677"/>
          <a:lstStyle>
            <a:lvl1pPr>
              <a:defRPr sz="1100">
                <a:solidFill>
                  <a:schemeClr val="tx1"/>
                </a:solidFill>
                <a:latin typeface="Arial" charset="0"/>
              </a:defRPr>
            </a:lvl1pPr>
            <a:lvl2pPr marL="710781" indent="-273377">
              <a:defRPr sz="1100">
                <a:solidFill>
                  <a:schemeClr val="tx1"/>
                </a:solidFill>
                <a:latin typeface="Arial" charset="0"/>
              </a:defRPr>
            </a:lvl2pPr>
            <a:lvl3pPr marL="1093509" indent="-218702">
              <a:defRPr sz="1100">
                <a:solidFill>
                  <a:schemeClr val="tx1"/>
                </a:solidFill>
                <a:latin typeface="Arial" charset="0"/>
              </a:defRPr>
            </a:lvl3pPr>
            <a:lvl4pPr marL="1530913" indent="-218702">
              <a:defRPr sz="1100">
                <a:solidFill>
                  <a:schemeClr val="tx1"/>
                </a:solidFill>
                <a:latin typeface="Arial" charset="0"/>
              </a:defRPr>
            </a:lvl4pPr>
            <a:lvl5pPr marL="1968316" indent="-218702">
              <a:defRPr sz="1100">
                <a:solidFill>
                  <a:schemeClr val="tx1"/>
                </a:solidFill>
                <a:latin typeface="Arial" charset="0"/>
              </a:defRPr>
            </a:lvl5pPr>
            <a:lvl6pPr marL="2405720" indent="-218702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843124" indent="-218702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280527" indent="-218702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717931" indent="-218702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DB47857-BDFE-4DDA-BD85-23D0CE6ACD44}" type="slidenum">
              <a:rPr lang="es-ES" altLang="es-ES" sz="900">
                <a:solidFill>
                  <a:prstClr val="white"/>
                </a:solidFill>
              </a:rPr>
              <a:pPr eaLnBrk="1" hangingPunct="1"/>
              <a:t>22</a:t>
            </a:fld>
            <a:endParaRPr lang="es-ES" altLang="es-ES" sz="900" dirty="0">
              <a:solidFill>
                <a:prstClr val="white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79463" y="768350"/>
            <a:ext cx="5540375" cy="3836988"/>
          </a:xfrm>
          <a:ln/>
        </p:spPr>
      </p:sp>
      <p:sp>
        <p:nvSpPr>
          <p:cNvPr id="4096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_tradnl" altLang="es-ES"/>
          </a:p>
        </p:txBody>
      </p:sp>
      <p:sp>
        <p:nvSpPr>
          <p:cNvPr id="40964" name="3 Marcador de número de diapositiva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021140" y="9720264"/>
            <a:ext cx="3076574" cy="5127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57" tIns="45677" rIns="91357" bIns="45677"/>
          <a:lstStyle>
            <a:lvl1pPr>
              <a:defRPr sz="1100">
                <a:solidFill>
                  <a:schemeClr val="tx1"/>
                </a:solidFill>
                <a:latin typeface="Arial" charset="0"/>
              </a:defRPr>
            </a:lvl1pPr>
            <a:lvl2pPr marL="710781" indent="-273377">
              <a:defRPr sz="1100">
                <a:solidFill>
                  <a:schemeClr val="tx1"/>
                </a:solidFill>
                <a:latin typeface="Arial" charset="0"/>
              </a:defRPr>
            </a:lvl2pPr>
            <a:lvl3pPr marL="1093509" indent="-218702">
              <a:defRPr sz="1100">
                <a:solidFill>
                  <a:schemeClr val="tx1"/>
                </a:solidFill>
                <a:latin typeface="Arial" charset="0"/>
              </a:defRPr>
            </a:lvl3pPr>
            <a:lvl4pPr marL="1530913" indent="-218702">
              <a:defRPr sz="1100">
                <a:solidFill>
                  <a:schemeClr val="tx1"/>
                </a:solidFill>
                <a:latin typeface="Arial" charset="0"/>
              </a:defRPr>
            </a:lvl4pPr>
            <a:lvl5pPr marL="1968316" indent="-218702">
              <a:defRPr sz="1100">
                <a:solidFill>
                  <a:schemeClr val="tx1"/>
                </a:solidFill>
                <a:latin typeface="Arial" charset="0"/>
              </a:defRPr>
            </a:lvl5pPr>
            <a:lvl6pPr marL="2405720" indent="-218702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843124" indent="-218702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280527" indent="-218702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717931" indent="-218702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DFB789C-577B-49BE-8AF0-EBF820B5DFA6}" type="slidenum">
              <a:rPr lang="es-ES" altLang="es-ES" sz="900">
                <a:solidFill>
                  <a:prstClr val="white"/>
                </a:solidFill>
              </a:rPr>
              <a:pPr eaLnBrk="1" hangingPunct="1"/>
              <a:t>23</a:t>
            </a:fld>
            <a:endParaRPr lang="es-ES" altLang="es-ES" sz="900" dirty="0">
              <a:solidFill>
                <a:prstClr val="white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79463" y="768350"/>
            <a:ext cx="5540375" cy="3836988"/>
          </a:xfrm>
          <a:ln/>
        </p:spPr>
      </p:sp>
      <p:sp>
        <p:nvSpPr>
          <p:cNvPr id="4301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_tradnl" altLang="es-ES"/>
          </a:p>
        </p:txBody>
      </p:sp>
      <p:sp>
        <p:nvSpPr>
          <p:cNvPr id="43012" name="3 Marcador de número de diapositiva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021140" y="9720264"/>
            <a:ext cx="3076574" cy="5127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57" tIns="45677" rIns="91357" bIns="45677"/>
          <a:lstStyle>
            <a:lvl1pPr>
              <a:defRPr sz="1100">
                <a:solidFill>
                  <a:schemeClr val="tx1"/>
                </a:solidFill>
                <a:latin typeface="Arial" charset="0"/>
              </a:defRPr>
            </a:lvl1pPr>
            <a:lvl2pPr marL="710781" indent="-273377">
              <a:defRPr sz="1100">
                <a:solidFill>
                  <a:schemeClr val="tx1"/>
                </a:solidFill>
                <a:latin typeface="Arial" charset="0"/>
              </a:defRPr>
            </a:lvl2pPr>
            <a:lvl3pPr marL="1093509" indent="-218702">
              <a:defRPr sz="1100">
                <a:solidFill>
                  <a:schemeClr val="tx1"/>
                </a:solidFill>
                <a:latin typeface="Arial" charset="0"/>
              </a:defRPr>
            </a:lvl3pPr>
            <a:lvl4pPr marL="1530913" indent="-218702">
              <a:defRPr sz="1100">
                <a:solidFill>
                  <a:schemeClr val="tx1"/>
                </a:solidFill>
                <a:latin typeface="Arial" charset="0"/>
              </a:defRPr>
            </a:lvl4pPr>
            <a:lvl5pPr marL="1968316" indent="-218702">
              <a:defRPr sz="1100">
                <a:solidFill>
                  <a:schemeClr val="tx1"/>
                </a:solidFill>
                <a:latin typeface="Arial" charset="0"/>
              </a:defRPr>
            </a:lvl5pPr>
            <a:lvl6pPr marL="2405720" indent="-218702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843124" indent="-218702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280527" indent="-218702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717931" indent="-218702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F258B01F-3884-4390-B3AF-E1560E85A05D}" type="slidenum">
              <a:rPr lang="es-ES" altLang="es-ES" sz="900">
                <a:solidFill>
                  <a:prstClr val="white"/>
                </a:solidFill>
              </a:rPr>
              <a:pPr eaLnBrk="1" hangingPunct="1"/>
              <a:t>24</a:t>
            </a:fld>
            <a:endParaRPr lang="es-ES" altLang="es-ES" sz="900" dirty="0">
              <a:solidFill>
                <a:prstClr val="white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79463" y="768350"/>
            <a:ext cx="5540375" cy="3836988"/>
          </a:xfrm>
          <a:ln/>
        </p:spPr>
      </p:sp>
      <p:sp>
        <p:nvSpPr>
          <p:cNvPr id="5734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_tradnl" altLang="es-ES"/>
          </a:p>
        </p:txBody>
      </p:sp>
      <p:sp>
        <p:nvSpPr>
          <p:cNvPr id="57348" name="3 Marcador de número de diapositiva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021140" y="9720264"/>
            <a:ext cx="3076574" cy="5127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57" tIns="45677" rIns="91357" bIns="45677"/>
          <a:lstStyle>
            <a:lvl1pPr>
              <a:defRPr sz="1100">
                <a:solidFill>
                  <a:schemeClr val="tx1"/>
                </a:solidFill>
                <a:latin typeface="Arial" charset="0"/>
              </a:defRPr>
            </a:lvl1pPr>
            <a:lvl2pPr marL="710781" indent="-273377">
              <a:defRPr sz="1100">
                <a:solidFill>
                  <a:schemeClr val="tx1"/>
                </a:solidFill>
                <a:latin typeface="Arial" charset="0"/>
              </a:defRPr>
            </a:lvl2pPr>
            <a:lvl3pPr marL="1093509" indent="-218702">
              <a:defRPr sz="1100">
                <a:solidFill>
                  <a:schemeClr val="tx1"/>
                </a:solidFill>
                <a:latin typeface="Arial" charset="0"/>
              </a:defRPr>
            </a:lvl3pPr>
            <a:lvl4pPr marL="1530913" indent="-218702">
              <a:defRPr sz="1100">
                <a:solidFill>
                  <a:schemeClr val="tx1"/>
                </a:solidFill>
                <a:latin typeface="Arial" charset="0"/>
              </a:defRPr>
            </a:lvl4pPr>
            <a:lvl5pPr marL="1968316" indent="-218702">
              <a:defRPr sz="1100">
                <a:solidFill>
                  <a:schemeClr val="tx1"/>
                </a:solidFill>
                <a:latin typeface="Arial" charset="0"/>
              </a:defRPr>
            </a:lvl5pPr>
            <a:lvl6pPr marL="2405720" indent="-218702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843124" indent="-218702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280527" indent="-218702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717931" indent="-218702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7F04B4D-6330-4A48-8598-FDAF5729C5A3}" type="slidenum">
              <a:rPr lang="es-ES" altLang="es-ES" sz="900">
                <a:solidFill>
                  <a:prstClr val="white"/>
                </a:solidFill>
              </a:rPr>
              <a:pPr eaLnBrk="1" hangingPunct="1"/>
              <a:t>31</a:t>
            </a:fld>
            <a:endParaRPr lang="es-ES" altLang="es-ES" sz="900" dirty="0">
              <a:solidFill>
                <a:prstClr val="white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ES_tradnl" dirty="0" smtClean="0"/>
          </a:p>
        </p:txBody>
      </p:sp>
      <p:sp>
        <p:nvSpPr>
          <p:cNvPr id="39940" name="3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4020506" y="9720673"/>
            <a:ext cx="3077137" cy="512303"/>
          </a:xfrm>
          <a:prstGeom prst="rect">
            <a:avLst/>
          </a:prstGeom>
          <a:noFill/>
        </p:spPr>
        <p:txBody>
          <a:bodyPr lIns="95491" tIns="47745" rIns="95491" bIns="47745"/>
          <a:lstStyle/>
          <a:p>
            <a:fld id="{93CB4552-EEA4-44F1-807F-6C21999D9B24}" type="slidenum">
              <a:rPr lang="es-ES" smtClean="0"/>
              <a:pPr/>
              <a:t>39</a:t>
            </a:fld>
            <a:endParaRPr lang="es-E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ES_tradnl" dirty="0" smtClean="0"/>
          </a:p>
        </p:txBody>
      </p:sp>
      <p:sp>
        <p:nvSpPr>
          <p:cNvPr id="39940" name="3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4020506" y="9720673"/>
            <a:ext cx="3077137" cy="512303"/>
          </a:xfrm>
          <a:prstGeom prst="rect">
            <a:avLst/>
          </a:prstGeom>
          <a:noFill/>
        </p:spPr>
        <p:txBody>
          <a:bodyPr lIns="95491" tIns="47745" rIns="95491" bIns="47745"/>
          <a:lstStyle/>
          <a:p>
            <a:fld id="{93CB4552-EEA4-44F1-807F-6C21999D9B24}" type="slidenum">
              <a:rPr lang="es-ES" smtClean="0"/>
              <a:pPr/>
              <a:t>40</a:t>
            </a:fld>
            <a:endParaRPr lang="es-E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ES_tradnl" smtClean="0"/>
          </a:p>
        </p:txBody>
      </p:sp>
      <p:sp>
        <p:nvSpPr>
          <p:cNvPr id="39940" name="3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4020506" y="9720673"/>
            <a:ext cx="3077137" cy="512303"/>
          </a:xfrm>
          <a:prstGeom prst="rect">
            <a:avLst/>
          </a:prstGeom>
          <a:noFill/>
        </p:spPr>
        <p:txBody>
          <a:bodyPr lIns="95491" tIns="47745" rIns="95491" bIns="47745"/>
          <a:lstStyle/>
          <a:p>
            <a:fld id="{93CB4552-EEA4-44F1-807F-6C21999D9B24}" type="slidenum">
              <a:rPr lang="es-ES" smtClean="0"/>
              <a:pPr/>
              <a:t>41</a:t>
            </a:fld>
            <a:endParaRPr lang="es-E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ES_tradnl" smtClean="0"/>
          </a:p>
        </p:txBody>
      </p:sp>
      <p:sp>
        <p:nvSpPr>
          <p:cNvPr id="39940" name="3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4020506" y="9720673"/>
            <a:ext cx="3077137" cy="512303"/>
          </a:xfrm>
          <a:prstGeom prst="rect">
            <a:avLst/>
          </a:prstGeom>
          <a:noFill/>
        </p:spPr>
        <p:txBody>
          <a:bodyPr lIns="95491" tIns="47745" rIns="95491" bIns="47745"/>
          <a:lstStyle/>
          <a:p>
            <a:fld id="{93CB4552-EEA4-44F1-807F-6C21999D9B24}" type="slidenum">
              <a:rPr lang="es-ES" smtClean="0"/>
              <a:pPr/>
              <a:t>43</a:t>
            </a:fld>
            <a:endParaRPr lang="es-E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ES_tradnl" dirty="0" smtClean="0"/>
          </a:p>
        </p:txBody>
      </p:sp>
      <p:sp>
        <p:nvSpPr>
          <p:cNvPr id="39940" name="3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4020506" y="9720673"/>
            <a:ext cx="3077137" cy="512303"/>
          </a:xfrm>
          <a:prstGeom prst="rect">
            <a:avLst/>
          </a:prstGeom>
          <a:noFill/>
        </p:spPr>
        <p:txBody>
          <a:bodyPr lIns="95491" tIns="47745" rIns="95491" bIns="47745"/>
          <a:lstStyle/>
          <a:p>
            <a:fld id="{93CB4552-EEA4-44F1-807F-6C21999D9B24}" type="slidenum">
              <a:rPr lang="es-ES" smtClean="0"/>
              <a:pPr/>
              <a:t>44</a:t>
            </a:fld>
            <a:endParaRPr lang="es-E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ES_tradnl" dirty="0" smtClean="0"/>
          </a:p>
        </p:txBody>
      </p:sp>
      <p:sp>
        <p:nvSpPr>
          <p:cNvPr id="39940" name="3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4020506" y="9720673"/>
            <a:ext cx="3077137" cy="512303"/>
          </a:xfrm>
          <a:prstGeom prst="rect">
            <a:avLst/>
          </a:prstGeom>
          <a:noFill/>
        </p:spPr>
        <p:txBody>
          <a:bodyPr lIns="95491" tIns="47745" rIns="95491" bIns="47745"/>
          <a:lstStyle/>
          <a:p>
            <a:fld id="{93CB4552-EEA4-44F1-807F-6C21999D9B24}" type="slidenum">
              <a:rPr lang="es-ES" smtClean="0"/>
              <a:pPr/>
              <a:t>45</a:t>
            </a:fld>
            <a:endParaRPr lang="es-E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 userDrawn="1"/>
        </p:nvSpPr>
        <p:spPr bwMode="auto">
          <a:xfrm>
            <a:off x="0" y="4284663"/>
            <a:ext cx="9906000" cy="2573337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</a:schemeClr>
              </a:gs>
              <a:gs pos="50000">
                <a:schemeClr val="bg2"/>
              </a:gs>
              <a:gs pos="100000">
                <a:schemeClr val="accent2">
                  <a:alpha val="75000"/>
                </a:schemeClr>
              </a:gs>
            </a:gsLst>
            <a:lin ang="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s-ES" dirty="0">
              <a:cs typeface="+mn-cs"/>
            </a:endParaRP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512135" y="2870495"/>
            <a:ext cx="8815388" cy="501650"/>
          </a:xfrm>
        </p:spPr>
        <p:txBody>
          <a:bodyPr anchor="b">
            <a:spAutoFit/>
          </a:bodyPr>
          <a:lstStyle>
            <a:lvl1pPr defTabSz="915988" eaLnBrk="0" hangingPunct="0">
              <a:spcBef>
                <a:spcPct val="50000"/>
              </a:spcBef>
              <a:defRPr b="0">
                <a:solidFill>
                  <a:schemeClr val="tx2"/>
                </a:solidFill>
              </a:defRPr>
            </a:lvl1pPr>
          </a:lstStyle>
          <a:p>
            <a:r>
              <a:rPr lang="es-ES_tradnl" dirty="0"/>
              <a:t>título principal de la presentación</a:t>
            </a:r>
          </a:p>
        </p:txBody>
      </p:sp>
      <p:sp>
        <p:nvSpPr>
          <p:cNvPr id="62470" name="Rectangle 6"/>
          <p:cNvSpPr>
            <a:spLocks noGrp="1" noChangeAspect="1" noChangeArrowheads="1"/>
          </p:cNvSpPr>
          <p:nvPr>
            <p:ph type="subTitle" idx="1"/>
          </p:nvPr>
        </p:nvSpPr>
        <p:spPr>
          <a:xfrm>
            <a:off x="533404" y="4633923"/>
            <a:ext cx="5211763" cy="407987"/>
          </a:xfrm>
        </p:spPr>
        <p:txBody>
          <a:bodyPr lIns="36038" tIns="36038" rIns="36038" bIns="36038">
            <a:spAutoFit/>
          </a:bodyPr>
          <a:lstStyle>
            <a:lvl1pPr marL="0" indent="0" eaLnBrk="0" hangingPunct="0">
              <a:lnSpc>
                <a:spcPct val="100000"/>
              </a:lnSpc>
              <a:buNone/>
              <a:defRPr b="1">
                <a:solidFill>
                  <a:srgbClr val="FFFFFF"/>
                </a:solidFill>
              </a:defRPr>
            </a:lvl1pPr>
          </a:lstStyle>
          <a:p>
            <a:r>
              <a:rPr lang="es-ES_tradnl" dirty="0"/>
              <a:t>subtítulo de la presentación</a:t>
            </a:r>
          </a:p>
        </p:txBody>
      </p:sp>
      <p:pic>
        <p:nvPicPr>
          <p:cNvPr id="8" name="Picture 1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3975" y="372992"/>
            <a:ext cx="222885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94795967"/>
      </p:ext>
    </p:extLst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373" y="693828"/>
            <a:ext cx="9440562" cy="4924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5373" y="1346466"/>
            <a:ext cx="9440562" cy="511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pic>
        <p:nvPicPr>
          <p:cNvPr id="7" name="7 Imagen" descr="logo_ministerio2.gif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6250"/>
          <a:stretch>
            <a:fillRect/>
          </a:stretch>
        </p:blipFill>
        <p:spPr bwMode="auto">
          <a:xfrm>
            <a:off x="1908175" y="0"/>
            <a:ext cx="7997825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222885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54490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638" y="4406910"/>
            <a:ext cx="84201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800164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039" y="650789"/>
            <a:ext cx="9456609" cy="47779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4039" y="1320802"/>
            <a:ext cx="4645712" cy="520356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5697" y="1320802"/>
            <a:ext cx="4604951" cy="520356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753114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381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381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3938876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17364" y="3966883"/>
            <a:ext cx="5675189" cy="2891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6 Rectángulo"/>
          <p:cNvSpPr/>
          <p:nvPr userDrawn="1"/>
        </p:nvSpPr>
        <p:spPr bwMode="auto">
          <a:xfrm>
            <a:off x="4217364" y="3966883"/>
            <a:ext cx="5688636" cy="2846667"/>
          </a:xfrm>
          <a:prstGeom prst="rect">
            <a:avLst/>
          </a:prstGeom>
          <a:solidFill>
            <a:schemeClr val="bg1">
              <a:alpha val="69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013447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63192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5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3499" y="273060"/>
            <a:ext cx="553720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5" y="1435103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885273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 lIns="91541" tIns="45769" rIns="91541" bIns="45769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55730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3403151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409575"/>
            <a:ext cx="2228850" cy="61229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5" y="409575"/>
            <a:ext cx="6534150" cy="61229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5543911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1180" y="409585"/>
            <a:ext cx="7467600" cy="6381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3" y="1625602"/>
            <a:ext cx="4381501" cy="490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029199" y="1625600"/>
            <a:ext cx="4381501" cy="23764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029199" y="4154498"/>
            <a:ext cx="4381501" cy="23780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9541215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1180" y="409585"/>
            <a:ext cx="7467600" cy="6381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95300" y="1625602"/>
            <a:ext cx="8915400" cy="4906963"/>
          </a:xfrm>
        </p:spPr>
        <p:txBody>
          <a:bodyPr lIns="91541" tIns="45769" rIns="91541" bIns="45769"/>
          <a:lstStyle/>
          <a:p>
            <a:pPr lvl="0"/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xmlns="" val="1429988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1180" y="409585"/>
            <a:ext cx="7315008" cy="101580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s-E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95303" y="1625602"/>
            <a:ext cx="4381501" cy="490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199" y="1625602"/>
            <a:ext cx="4381501" cy="490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3220956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511175" y="573088"/>
            <a:ext cx="7467600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6034" tIns="36034" rIns="36034" bIns="3603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dirty="0"/>
              <a:t>Clic para editar estilo título patrón</a:t>
            </a:r>
            <a:endParaRPr lang="en-US" dirty="0"/>
          </a:p>
        </p:txBody>
      </p:sp>
      <p:sp>
        <p:nvSpPr>
          <p:cNvPr id="1028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25600"/>
            <a:ext cx="8915400" cy="490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532" tIns="45765" rIns="91532" bIns="457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dirty="0"/>
              <a:t>encabezado (</a:t>
            </a:r>
            <a:r>
              <a:rPr lang="es-ES_tradnl" dirty="0" err="1"/>
              <a:t>arial</a:t>
            </a:r>
            <a:r>
              <a:rPr lang="es-ES_tradnl" dirty="0"/>
              <a:t> 22, minúsculas, verde)</a:t>
            </a:r>
          </a:p>
          <a:p>
            <a:pPr lvl="1"/>
            <a:r>
              <a:rPr lang="es-ES_tradnl" dirty="0"/>
              <a:t>Cuerpo de texto (</a:t>
            </a:r>
            <a:r>
              <a:rPr lang="es-ES_tradnl" dirty="0" err="1"/>
              <a:t>arial</a:t>
            </a:r>
            <a:r>
              <a:rPr lang="es-ES_tradnl" dirty="0"/>
              <a:t> 18, mayúsculas y minúsculas, negro)</a:t>
            </a:r>
          </a:p>
          <a:p>
            <a:pPr lvl="2"/>
            <a:r>
              <a:rPr lang="es-ES" dirty="0"/>
              <a:t>Nivel 1 (</a:t>
            </a:r>
            <a:r>
              <a:rPr lang="es-ES" dirty="0" err="1"/>
              <a:t>arial</a:t>
            </a:r>
            <a:r>
              <a:rPr lang="es-ES" dirty="0"/>
              <a:t> 16, mayúsculas y minúsculas, negro)</a:t>
            </a:r>
          </a:p>
          <a:p>
            <a:pPr lvl="3"/>
            <a:r>
              <a:rPr lang="es-ES" dirty="0"/>
              <a:t>Nivel 2 (</a:t>
            </a:r>
            <a:r>
              <a:rPr lang="es-ES" dirty="0" err="1"/>
              <a:t>arial</a:t>
            </a:r>
            <a:r>
              <a:rPr lang="es-ES" dirty="0"/>
              <a:t> 15, mayúsculas y minúsculas, negro)</a:t>
            </a:r>
          </a:p>
          <a:p>
            <a:pPr lvl="4"/>
            <a:r>
              <a:rPr lang="es-ES" dirty="0"/>
              <a:t>Nivel 3 (</a:t>
            </a:r>
            <a:r>
              <a:rPr lang="es-ES" dirty="0" err="1"/>
              <a:t>arial</a:t>
            </a:r>
            <a:r>
              <a:rPr lang="es-ES" dirty="0"/>
              <a:t> 14, mayúsculas y minúsculas, negro)</a:t>
            </a:r>
            <a:endParaRPr lang="es-ES_tradnl" dirty="0"/>
          </a:p>
        </p:txBody>
      </p:sp>
      <p:sp>
        <p:nvSpPr>
          <p:cNvPr id="7" name="6 Rectángulo"/>
          <p:cNvSpPr>
            <a:spLocks/>
          </p:cNvSpPr>
          <p:nvPr userDrawn="1"/>
        </p:nvSpPr>
        <p:spPr>
          <a:xfrm>
            <a:off x="2033337" y="0"/>
            <a:ext cx="7872664" cy="676800"/>
          </a:xfrm>
          <a:prstGeom prst="rect">
            <a:avLst/>
          </a:prstGeom>
          <a:solidFill>
            <a:srgbClr val="FFD303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9" name="Picture 13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222885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90234" r:id="rId1"/>
    <p:sldLayoutId id="2147490235" r:id="rId2"/>
    <p:sldLayoutId id="2147490211" r:id="rId3"/>
    <p:sldLayoutId id="2147490212" r:id="rId4"/>
    <p:sldLayoutId id="2147490213" r:id="rId5"/>
    <p:sldLayoutId id="2147490214" r:id="rId6"/>
    <p:sldLayoutId id="2147490215" r:id="rId7"/>
    <p:sldLayoutId id="2147490216" r:id="rId8"/>
    <p:sldLayoutId id="2147490217" r:id="rId9"/>
    <p:sldLayoutId id="2147490218" r:id="rId10"/>
    <p:sldLayoutId id="2147490219" r:id="rId11"/>
    <p:sldLayoutId id="2147490220" r:id="rId12"/>
    <p:sldLayoutId id="2147490221" r:id="rId13"/>
    <p:sldLayoutId id="2147490222" r:id="rId14"/>
  </p:sldLayoutIdLst>
  <p:transition/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</a:defRPr>
      </a:lvl9pPr>
    </p:titleStyle>
    <p:bodyStyle>
      <a:lvl1pPr marL="342900" indent="-342900" algn="l" defTabSz="915988" rtl="0" eaLnBrk="0" fontAlgn="base" hangingPunct="0">
        <a:lnSpc>
          <a:spcPct val="110000"/>
        </a:lnSpc>
        <a:spcBef>
          <a:spcPct val="30000"/>
        </a:spcBef>
        <a:spcAft>
          <a:spcPct val="0"/>
        </a:spcAft>
        <a:buChar char="•"/>
        <a:defRPr sz="2200">
          <a:solidFill>
            <a:schemeClr val="tx2"/>
          </a:solidFill>
          <a:latin typeface="+mn-lt"/>
          <a:ea typeface="+mn-ea"/>
          <a:cs typeface="+mn-cs"/>
        </a:defRPr>
      </a:lvl1pPr>
      <a:lvl2pPr marL="1588" indent="455613" algn="l" defTabSz="915988" rtl="0" eaLnBrk="0" fontAlgn="base" hangingPunct="0">
        <a:spcBef>
          <a:spcPct val="50000"/>
        </a:spcBef>
        <a:spcAft>
          <a:spcPct val="0"/>
        </a:spcAft>
        <a:buClr>
          <a:schemeClr val="accent2"/>
        </a:buClr>
        <a:buFont typeface="Wingdings" pitchFamily="2" charset="2"/>
        <a:buChar char="–"/>
        <a:defRPr sz="2800">
          <a:solidFill>
            <a:schemeClr val="tx1"/>
          </a:solidFill>
          <a:latin typeface="+mn-lt"/>
        </a:defRPr>
      </a:lvl2pPr>
      <a:lvl3pPr marL="631825" indent="-273050" algn="l" defTabSz="915988" rtl="0" eaLnBrk="0" fontAlgn="base" hangingPunct="0">
        <a:lnSpc>
          <a:spcPct val="110000"/>
        </a:lnSpc>
        <a:spcBef>
          <a:spcPct val="30000"/>
        </a:spcBef>
        <a:spcAft>
          <a:spcPct val="0"/>
        </a:spcAft>
        <a:buClr>
          <a:srgbClr val="9AAE04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3pPr>
      <a:lvl4pPr marL="1039813" indent="-228600" algn="l" defTabSz="915988" rtl="0" eaLnBrk="0" fontAlgn="base" hangingPunct="0">
        <a:lnSpc>
          <a:spcPct val="110000"/>
        </a:lnSpc>
        <a:spcBef>
          <a:spcPct val="30000"/>
        </a:spcBef>
        <a:spcAft>
          <a:spcPct val="0"/>
        </a:spcAft>
        <a:buClr>
          <a:srgbClr val="9AAE04"/>
        </a:buClr>
        <a:buFont typeface="Wingdings" pitchFamily="2" charset="2"/>
        <a:buChar char="§"/>
        <a:defRPr sz="1500">
          <a:solidFill>
            <a:schemeClr val="tx1"/>
          </a:solidFill>
          <a:latin typeface="+mn-lt"/>
        </a:defRPr>
      </a:lvl4pPr>
      <a:lvl5pPr marL="1447800" indent="-228600" algn="l" defTabSz="915988" rtl="0" eaLnBrk="0" fontAlgn="base" hangingPunct="0">
        <a:lnSpc>
          <a:spcPct val="110000"/>
        </a:lnSpc>
        <a:spcBef>
          <a:spcPct val="30000"/>
        </a:spcBef>
        <a:spcAft>
          <a:spcPct val="0"/>
        </a:spcAft>
        <a:buClr>
          <a:srgbClr val="9AAE04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5pPr>
      <a:lvl6pPr marL="1905000" indent="-228600" algn="l" defTabSz="915988" rtl="0" fontAlgn="base">
        <a:lnSpc>
          <a:spcPct val="110000"/>
        </a:lnSpc>
        <a:spcBef>
          <a:spcPct val="30000"/>
        </a:spcBef>
        <a:spcAft>
          <a:spcPct val="0"/>
        </a:spcAft>
        <a:buClr>
          <a:srgbClr val="9AAE04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6pPr>
      <a:lvl7pPr marL="2362200" indent="-228600" algn="l" defTabSz="915988" rtl="0" fontAlgn="base">
        <a:lnSpc>
          <a:spcPct val="110000"/>
        </a:lnSpc>
        <a:spcBef>
          <a:spcPct val="30000"/>
        </a:spcBef>
        <a:spcAft>
          <a:spcPct val="0"/>
        </a:spcAft>
        <a:buClr>
          <a:srgbClr val="9AAE04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7pPr>
      <a:lvl8pPr marL="2819400" indent="-228600" algn="l" defTabSz="915988" rtl="0" fontAlgn="base">
        <a:lnSpc>
          <a:spcPct val="110000"/>
        </a:lnSpc>
        <a:spcBef>
          <a:spcPct val="30000"/>
        </a:spcBef>
        <a:spcAft>
          <a:spcPct val="0"/>
        </a:spcAft>
        <a:buClr>
          <a:srgbClr val="9AAE04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8pPr>
      <a:lvl9pPr marL="3276600" indent="-228600" algn="l" defTabSz="915988" rtl="0" fontAlgn="base">
        <a:lnSpc>
          <a:spcPct val="110000"/>
        </a:lnSpc>
        <a:spcBef>
          <a:spcPct val="30000"/>
        </a:spcBef>
        <a:spcAft>
          <a:spcPct val="0"/>
        </a:spcAft>
        <a:buClr>
          <a:srgbClr val="9AAE04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.jpe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2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2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12135" y="2437599"/>
            <a:ext cx="8815388" cy="934546"/>
          </a:xfrm>
        </p:spPr>
        <p:txBody>
          <a:bodyPr/>
          <a:lstStyle/>
          <a:p>
            <a:pPr algn="r"/>
            <a:r>
              <a:rPr lang="es-ES" dirty="0" smtClean="0"/>
              <a:t>Documento y Expediente </a:t>
            </a:r>
            <a:r>
              <a:rPr lang="es-ES" dirty="0" smtClean="0"/>
              <a:t>electrónico</a:t>
            </a:r>
            <a:br>
              <a:rPr lang="es-ES" dirty="0" smtClean="0"/>
            </a:br>
            <a:r>
              <a:rPr lang="es-ES" dirty="0" smtClean="0"/>
              <a:t>INSIDE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935706" y="4682049"/>
            <a:ext cx="6043550" cy="749888"/>
          </a:xfrm>
        </p:spPr>
        <p:txBody>
          <a:bodyPr/>
          <a:lstStyle/>
          <a:p>
            <a:pPr algn="r"/>
            <a:r>
              <a:rPr lang="es-ES" dirty="0" smtClean="0"/>
              <a:t>Secretaría General de Administración Digital</a:t>
            </a:r>
            <a:endParaRPr lang="es-ES" dirty="0"/>
          </a:p>
        </p:txBody>
      </p:sp>
    </p:spTree>
  </p:cSld>
  <p:clrMapOvr>
    <a:masterClrMapping/>
  </p:clrMapOvr>
  <p:transition advClick="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Contenido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08522" y="1346466"/>
            <a:ext cx="8248852" cy="5112000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s-ES" sz="2800" dirty="0" smtClean="0"/>
              <a:t>¿Qué es un documento electrónico?</a:t>
            </a:r>
          </a:p>
          <a:p>
            <a:pPr marL="457200" indent="-457200">
              <a:buFont typeface="+mj-lt"/>
              <a:buAutoNum type="arabicPeriod"/>
            </a:pPr>
            <a:r>
              <a:rPr lang="es-ES" sz="2800" dirty="0" smtClean="0"/>
              <a:t>¿Qué es un expediente electrónico?</a:t>
            </a:r>
          </a:p>
          <a:p>
            <a:pPr marL="457200" indent="-457200">
              <a:buFont typeface="+mj-lt"/>
              <a:buAutoNum type="arabicPeriod"/>
            </a:pPr>
            <a:r>
              <a:rPr lang="es-ES" sz="2800" dirty="0" smtClean="0"/>
              <a:t>INSIDE</a:t>
            </a:r>
          </a:p>
          <a:p>
            <a:pPr marL="457200" indent="-457200">
              <a:buFont typeface="+mj-lt"/>
              <a:buAutoNum type="arabicPeriod"/>
            </a:pPr>
            <a:r>
              <a:rPr lang="es-ES" sz="2800" dirty="0" smtClean="0"/>
              <a:t>Suite </a:t>
            </a:r>
            <a:r>
              <a:rPr lang="es-ES" sz="2800" dirty="0" smtClean="0"/>
              <a:t>CSV</a:t>
            </a:r>
          </a:p>
        </p:txBody>
      </p:sp>
    </p:spTree>
    <p:extLst>
      <p:ext uri="{BB962C8B-B14F-4D97-AF65-F5344CB8AC3E}">
        <p14:creationId xmlns:p14="http://schemas.microsoft.com/office/powerpoint/2010/main" xmlns="" val="37816980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863533" y="5207008"/>
            <a:ext cx="2790523" cy="1241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5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851586" cy="10801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96550" y="2420888"/>
            <a:ext cx="834692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 b="1" dirty="0" smtClean="0">
                <a:solidFill>
                  <a:schemeClr val="tx2">
                    <a:lumMod val="75000"/>
                  </a:schemeClr>
                </a:solidFill>
              </a:rPr>
              <a:t>¿Qué es un documento electrónico?</a:t>
            </a:r>
            <a:endParaRPr lang="es-ES" sz="44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8488719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95303" y="2593075"/>
            <a:ext cx="4656617" cy="3939490"/>
          </a:xfrm>
        </p:spPr>
        <p:txBody>
          <a:bodyPr>
            <a:normAutofit/>
          </a:bodyPr>
          <a:lstStyle/>
          <a:p>
            <a:r>
              <a:rPr lang="es-ES" dirty="0" smtClean="0"/>
              <a:t>ENI </a:t>
            </a:r>
          </a:p>
          <a:p>
            <a:endParaRPr lang="es-ES" dirty="0"/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Norma Técnica Interoperabilidad – Documento Electrónico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29809" y="3028950"/>
            <a:ext cx="1348403" cy="649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4527545" y="523220"/>
            <a:ext cx="51727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smtClean="0">
                <a:solidFill>
                  <a:schemeClr val="tx2">
                    <a:lumMod val="75000"/>
                  </a:schemeClr>
                </a:solidFill>
              </a:rPr>
              <a:t>Documento Electrónico</a:t>
            </a:r>
            <a:endParaRPr lang="es-ES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0760" y="2557348"/>
            <a:ext cx="2714625" cy="2686050"/>
          </a:xfrm>
          <a:prstGeom prst="rect">
            <a:avLst/>
          </a:prstGeom>
        </p:spPr>
      </p:pic>
      <p:pic>
        <p:nvPicPr>
          <p:cNvPr id="9" name="5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851586" cy="108012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437863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595914" y="134753"/>
            <a:ext cx="51727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solidFill>
                  <a:schemeClr val="tx2">
                    <a:lumMod val="75000"/>
                  </a:schemeClr>
                </a:solidFill>
              </a:rPr>
              <a:t>Documento Electrónico</a:t>
            </a:r>
            <a:endParaRPr lang="es-ES"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54092" y="836712"/>
            <a:ext cx="7451909" cy="2950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734" y="3789041"/>
            <a:ext cx="7390266" cy="619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60450" y="4388376"/>
            <a:ext cx="7345550" cy="246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851586" cy="108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42211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863533" y="5207008"/>
            <a:ext cx="2790523" cy="1241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5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851586" cy="10801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96550" y="2420888"/>
            <a:ext cx="834692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 b="1" dirty="0" smtClean="0">
                <a:solidFill>
                  <a:schemeClr val="tx2">
                    <a:lumMod val="75000"/>
                  </a:schemeClr>
                </a:solidFill>
              </a:rPr>
              <a:t>¿Qué es un expediente electrónico?</a:t>
            </a:r>
            <a:endParaRPr lang="es-ES" sz="44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8488719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172913" y="278450"/>
            <a:ext cx="51727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smtClean="0">
                <a:solidFill>
                  <a:schemeClr val="tx2">
                    <a:lumMod val="75000"/>
                  </a:schemeClr>
                </a:solidFill>
              </a:rPr>
              <a:t>Expediente Electrónico</a:t>
            </a:r>
            <a:endParaRPr lang="es-ES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7983" y="1614559"/>
            <a:ext cx="6245272" cy="48391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9" y="0"/>
            <a:ext cx="3851586" cy="108012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347337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595914" y="134753"/>
            <a:ext cx="51727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solidFill>
                  <a:schemeClr val="tx2">
                    <a:lumMod val="75000"/>
                  </a:schemeClr>
                </a:solidFill>
              </a:rPr>
              <a:t>Expediente Electrónico</a:t>
            </a:r>
            <a:endParaRPr lang="es-ES"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0861" y="1127464"/>
            <a:ext cx="8614290" cy="5730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851586" cy="108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42211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506506" y="2746664"/>
            <a:ext cx="877542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endParaRPr lang="es-ES" sz="6000" spc="100" dirty="0">
              <a:latin typeface="Calibri"/>
            </a:endParaRPr>
          </a:p>
        </p:txBody>
      </p:sp>
      <p:sp>
        <p:nvSpPr>
          <p:cNvPr id="2" name="1 Rectángulo redondeado"/>
          <p:cNvSpPr/>
          <p:nvPr/>
        </p:nvSpPr>
        <p:spPr>
          <a:xfrm>
            <a:off x="1520619" y="5445224"/>
            <a:ext cx="7830434" cy="648072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7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9860" y="1838426"/>
            <a:ext cx="4836537" cy="168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817388" y="4340947"/>
            <a:ext cx="8541398" cy="1080120"/>
          </a:xfrm>
        </p:spPr>
        <p:txBody>
          <a:bodyPr>
            <a:normAutofit/>
          </a:bodyPr>
          <a:lstStyle/>
          <a:p>
            <a:r>
              <a:rPr lang="es-ES" b="1" dirty="0" smtClean="0">
                <a:solidFill>
                  <a:schemeClr val="tx2">
                    <a:lumMod val="75000"/>
                  </a:schemeClr>
                </a:solidFill>
              </a:rPr>
              <a:t>Generación de expedientes y documentos electrónicos</a:t>
            </a:r>
            <a:endParaRPr lang="es-ES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32323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08585" y="1340769"/>
            <a:ext cx="7820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solidFill>
                  <a:schemeClr val="tx2">
                    <a:lumMod val="75000"/>
                  </a:schemeClr>
                </a:solidFill>
              </a:rPr>
              <a:t>Operaciones sobre expedientes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2678" y="0"/>
            <a:ext cx="2312632" cy="861160"/>
          </a:xfrm>
          <a:prstGeom prst="rect">
            <a:avLst/>
          </a:prstGeom>
        </p:spPr>
      </p:pic>
      <p:graphicFrame>
        <p:nvGraphicFramePr>
          <p:cNvPr id="2" name="Diagram 1"/>
          <p:cNvGraphicFramePr/>
          <p:nvPr>
            <p:extLst>
              <p:ext uri="{D42A27DB-BD31-4B8C-83A1-F6EECF244321}">
                <p14:modId xmlns="" xmlns:p14="http://schemas.microsoft.com/office/powerpoint/2010/main" val="2634685426"/>
              </p:ext>
            </p:extLst>
          </p:nvPr>
        </p:nvGraphicFramePr>
        <p:xfrm>
          <a:off x="1705591" y="2127789"/>
          <a:ext cx="6604000" cy="4402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6" name="5 Imagen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677" y="260528"/>
            <a:ext cx="3851586" cy="108012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02166083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42610" y="1412776"/>
            <a:ext cx="73174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solidFill>
                  <a:schemeClr val="tx2">
                    <a:lumMod val="75000"/>
                  </a:schemeClr>
                </a:solidFill>
              </a:rPr>
              <a:t>Operaciones sobre Documentos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2678" y="0"/>
            <a:ext cx="2312632" cy="861160"/>
          </a:xfrm>
          <a:prstGeom prst="rect">
            <a:avLst/>
          </a:prstGeom>
        </p:spPr>
      </p:pic>
      <p:graphicFrame>
        <p:nvGraphicFramePr>
          <p:cNvPr id="2" name="Diagram 1"/>
          <p:cNvGraphicFramePr/>
          <p:nvPr>
            <p:extLst>
              <p:ext uri="{D42A27DB-BD31-4B8C-83A1-F6EECF244321}">
                <p14:modId xmlns="" xmlns:p14="http://schemas.microsoft.com/office/powerpoint/2010/main" val="1683369099"/>
              </p:ext>
            </p:extLst>
          </p:nvPr>
        </p:nvGraphicFramePr>
        <p:xfrm>
          <a:off x="2494319" y="2524836"/>
          <a:ext cx="5557861" cy="35422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="" xmlns:p14="http://schemas.microsoft.com/office/powerpoint/2010/main" val="310570770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1095375" y="2894016"/>
            <a:ext cx="7853364" cy="20716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marL="307975" indent="-307975" algn="ctr" defTabSz="91281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5400" b="1" kern="0" dirty="0">
                <a:solidFill>
                  <a:srgbClr val="7192C5">
                    <a:lumMod val="75000"/>
                  </a:srgbClr>
                </a:solidFill>
                <a:cs typeface="Arial" charset="0"/>
              </a:rPr>
              <a:t>Documentos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2632082" y="4418013"/>
            <a:ext cx="4779962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endParaRPr lang="es-ES" sz="2400" b="1" dirty="0">
              <a:solidFill>
                <a:srgbClr val="7192C5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95472753"/>
      </p:ext>
    </p:extLst>
  </p:cSld>
  <p:clrMapOvr>
    <a:masterClrMapping/>
  </p:clrMapOvr>
  <p:transition advClick="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3938887" y="548681"/>
            <a:ext cx="5629275" cy="6889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marL="307975" indent="-307975" algn="ctr" defTabSz="91281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4000" b="1" kern="0" dirty="0">
                <a:solidFill>
                  <a:srgbClr val="7192C5">
                    <a:lumMod val="75000"/>
                  </a:srgbClr>
                </a:solidFill>
                <a:cs typeface="Arial" charset="0"/>
              </a:rPr>
              <a:t>Generar documento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2632082" y="4418013"/>
            <a:ext cx="4779962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endParaRPr lang="es-ES" sz="2400" b="1" dirty="0">
              <a:solidFill>
                <a:srgbClr val="7192C5"/>
              </a:solidFill>
              <a:cs typeface="Arial" charset="0"/>
            </a:endParaRPr>
          </a:p>
        </p:txBody>
      </p:sp>
      <p:pic>
        <p:nvPicPr>
          <p:cNvPr id="19460" name="Imagen 1" descr="C:\Users\juan-jose.sevillano\Downloads\Pantallazos\1-Generar Document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931" y="1528770"/>
            <a:ext cx="8283575" cy="532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475212872"/>
      </p:ext>
    </p:extLst>
  </p:cSld>
  <p:clrMapOvr>
    <a:masterClrMapping/>
  </p:clrMapOvr>
  <p:transition advClick="0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4328931" y="476673"/>
            <a:ext cx="5366713" cy="6889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marL="307975" indent="-307975" algn="ctr" defTabSz="91281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3600" b="1" kern="0" dirty="0">
                <a:solidFill>
                  <a:srgbClr val="7192C5">
                    <a:lumMod val="75000"/>
                  </a:srgbClr>
                </a:solidFill>
                <a:cs typeface="Arial" charset="0"/>
              </a:rPr>
              <a:t>XML resultado </a:t>
            </a:r>
            <a:r>
              <a:rPr lang="es-ES" sz="3600" b="1" kern="0" dirty="0" err="1">
                <a:solidFill>
                  <a:srgbClr val="7192C5">
                    <a:lumMod val="75000"/>
                  </a:srgbClr>
                </a:solidFill>
                <a:cs typeface="Arial" charset="0"/>
              </a:rPr>
              <a:t>Doc</a:t>
            </a:r>
            <a:r>
              <a:rPr lang="es-ES" sz="3600" b="1" kern="0" dirty="0">
                <a:solidFill>
                  <a:srgbClr val="7192C5">
                    <a:lumMod val="75000"/>
                  </a:srgbClr>
                </a:solidFill>
                <a:cs typeface="Arial" charset="0"/>
              </a:rPr>
              <a:t> ENI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2632082" y="4418013"/>
            <a:ext cx="4779962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endParaRPr lang="es-ES" sz="2400" b="1" dirty="0">
              <a:solidFill>
                <a:srgbClr val="7192C5"/>
              </a:solidFill>
              <a:cs typeface="Arial" charset="0"/>
            </a:endParaRPr>
          </a:p>
        </p:txBody>
      </p:sp>
      <p:pic>
        <p:nvPicPr>
          <p:cNvPr id="21508" name="Imagen 3" descr="C:\Users\juan-jose.sevillano\Downloads\Pantallazos\2-Documento Eni xm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5" y="1576388"/>
            <a:ext cx="8377238" cy="5281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4089875269"/>
      </p:ext>
    </p:extLst>
  </p:cSld>
  <p:clrMapOvr>
    <a:masterClrMapping/>
  </p:clrMapOvr>
  <p:transition advClick="0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4250922" y="260649"/>
            <a:ext cx="5429811" cy="6889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marL="307975" indent="-307975" algn="ctr" defTabSz="91281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3600" b="1" kern="0" dirty="0">
                <a:solidFill>
                  <a:srgbClr val="7192C5">
                    <a:lumMod val="75000"/>
                  </a:srgbClr>
                </a:solidFill>
                <a:cs typeface="Arial" charset="0"/>
              </a:rPr>
              <a:t>Documentos almacenados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2632082" y="4418013"/>
            <a:ext cx="4779962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endParaRPr lang="es-ES" sz="2400" b="1" dirty="0">
              <a:solidFill>
                <a:srgbClr val="7192C5"/>
              </a:solidFill>
              <a:cs typeface="Arial" charset="0"/>
            </a:endParaRPr>
          </a:p>
        </p:txBody>
      </p:sp>
      <p:pic>
        <p:nvPicPr>
          <p:cNvPr id="23556" name="Imagen 4" descr="C:\Users\juan-jose.sevillano\Downloads\Pantallazos\15-Documentos almacenado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90" y="1403356"/>
            <a:ext cx="7956550" cy="533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360918462"/>
      </p:ext>
    </p:extLst>
  </p:cSld>
  <p:clrMapOvr>
    <a:masterClrMapping/>
  </p:clrMapOvr>
  <p:transition advClick="0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4406940" y="476673"/>
            <a:ext cx="5095875" cy="6889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marL="307975" indent="-307975" algn="ctr" defTabSz="91281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4000" b="1" kern="0" dirty="0">
                <a:solidFill>
                  <a:srgbClr val="7192C5">
                    <a:lumMod val="75000"/>
                  </a:srgbClr>
                </a:solidFill>
                <a:cs typeface="Arial" charset="0"/>
              </a:rPr>
              <a:t>Editar documento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2632082" y="4418013"/>
            <a:ext cx="4779962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endParaRPr lang="es-ES" sz="2400" b="1" dirty="0">
              <a:solidFill>
                <a:srgbClr val="7192C5"/>
              </a:solidFill>
              <a:cs typeface="Arial" charset="0"/>
            </a:endParaRPr>
          </a:p>
        </p:txBody>
      </p:sp>
      <p:pic>
        <p:nvPicPr>
          <p:cNvPr id="25604" name="Imagen 5" descr="C:\Users\juan-jose.sevillano\Downloads\Pantallazos\3-Editar Document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145" y="1403350"/>
            <a:ext cx="7519988" cy="545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933614526"/>
      </p:ext>
    </p:extLst>
  </p:cSld>
  <p:clrMapOvr>
    <a:masterClrMapping/>
  </p:clrMapOvr>
  <p:transition advClick="0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1095375" y="2894016"/>
            <a:ext cx="7853364" cy="20716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marL="307975" indent="-307975" algn="ctr" defTabSz="91281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5400" b="1" kern="0" dirty="0">
                <a:solidFill>
                  <a:srgbClr val="7192C5">
                    <a:lumMod val="75000"/>
                  </a:srgbClr>
                </a:solidFill>
                <a:cs typeface="Arial" charset="0"/>
              </a:rPr>
              <a:t>Expedientes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2632082" y="4418013"/>
            <a:ext cx="4779962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endParaRPr lang="es-ES" sz="2400" b="1" dirty="0">
              <a:solidFill>
                <a:srgbClr val="7192C5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03718186"/>
      </p:ext>
    </p:extLst>
  </p:cSld>
  <p:clrMapOvr>
    <a:masterClrMapping/>
  </p:clrMapOvr>
  <p:transition advClick="0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4328931" y="476673"/>
            <a:ext cx="5232400" cy="6889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marL="307975" indent="-307975" algn="ctr" defTabSz="91281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4000" b="1" kern="0" dirty="0">
                <a:solidFill>
                  <a:srgbClr val="7192C5">
                    <a:lumMod val="75000"/>
                  </a:srgbClr>
                </a:solidFill>
                <a:cs typeface="Arial" charset="0"/>
              </a:rPr>
              <a:t>Generar expediente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2632082" y="4418013"/>
            <a:ext cx="4779962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endParaRPr lang="es-ES" sz="2400" b="1" dirty="0">
              <a:solidFill>
                <a:srgbClr val="7192C5"/>
              </a:solidFill>
              <a:cs typeface="Arial" charset="0"/>
            </a:endParaRPr>
          </a:p>
        </p:txBody>
      </p:sp>
      <p:pic>
        <p:nvPicPr>
          <p:cNvPr id="29700" name="Imagen 6" descr="C:\Users\juan-jose.sevillano\Downloads\Pantallazos\4-Nueva Carpeta en Nuevo Expedient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0825" y="1403350"/>
            <a:ext cx="7335838" cy="545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062197265"/>
      </p:ext>
    </p:extLst>
  </p:cSld>
  <p:clrMapOvr>
    <a:masterClrMapping/>
  </p:clrMapOvr>
  <p:transition advClick="0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4250922" y="260649"/>
            <a:ext cx="5070563" cy="6889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marL="307975" indent="-307975" algn="ctr" defTabSz="91281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4000" b="1" kern="0" dirty="0">
                <a:solidFill>
                  <a:srgbClr val="7192C5">
                    <a:lumMod val="75000"/>
                  </a:srgbClr>
                </a:solidFill>
                <a:cs typeface="Arial" charset="0"/>
              </a:rPr>
              <a:t>Generar documento en expediente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2632082" y="4418013"/>
            <a:ext cx="4779962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endParaRPr lang="es-ES" sz="2400" b="1" dirty="0">
              <a:solidFill>
                <a:srgbClr val="7192C5"/>
              </a:solidFill>
              <a:cs typeface="Arial" charset="0"/>
            </a:endParaRPr>
          </a:p>
        </p:txBody>
      </p:sp>
      <p:pic>
        <p:nvPicPr>
          <p:cNvPr id="31748" name="Imagen 7" descr="C:\Users\juan-jose.sevillano\Downloads\Pantallazos\5-Nuevo Documento en Nuevo Expedient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251" y="1403350"/>
            <a:ext cx="7110414" cy="545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22580114"/>
      </p:ext>
    </p:extLst>
  </p:cSld>
  <p:clrMapOvr>
    <a:masterClrMapping/>
  </p:clrMapOvr>
  <p:transition advClick="0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4250922" y="404665"/>
            <a:ext cx="5792787" cy="6889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marL="307975" indent="-307975" algn="ctr" defTabSz="91281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4000" b="1" kern="0" dirty="0">
                <a:solidFill>
                  <a:srgbClr val="7192C5">
                    <a:lumMod val="75000"/>
                  </a:srgbClr>
                </a:solidFill>
                <a:cs typeface="Arial" charset="0"/>
              </a:rPr>
              <a:t>Expediente completo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2632082" y="4418013"/>
            <a:ext cx="4779962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endParaRPr lang="es-ES" sz="2400" b="1" dirty="0">
              <a:solidFill>
                <a:srgbClr val="7192C5"/>
              </a:solidFill>
              <a:cs typeface="Arial" charset="0"/>
            </a:endParaRPr>
          </a:p>
        </p:txBody>
      </p:sp>
      <p:pic>
        <p:nvPicPr>
          <p:cNvPr id="33796" name="Imagen 8" descr="C:\Users\juan-jose.sevillano\Downloads\Pantallazos\6-Expediente complet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3" y="1403350"/>
            <a:ext cx="7929563" cy="545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707554742"/>
      </p:ext>
    </p:extLst>
  </p:cSld>
  <p:clrMapOvr>
    <a:masterClrMapping/>
  </p:clrMapOvr>
  <p:transition advClick="0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4250923" y="260648"/>
            <a:ext cx="4758529" cy="115212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marL="307975" indent="-307975" algn="ctr" defTabSz="91281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4000" b="1" kern="0" dirty="0">
                <a:solidFill>
                  <a:srgbClr val="7192C5">
                    <a:lumMod val="75000"/>
                  </a:srgbClr>
                </a:solidFill>
                <a:cs typeface="Arial" charset="0"/>
              </a:rPr>
              <a:t>Expedientes almacenados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2632082" y="4418013"/>
            <a:ext cx="4779962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endParaRPr lang="es-ES" sz="2400" b="1" dirty="0">
              <a:solidFill>
                <a:srgbClr val="7192C5"/>
              </a:solidFill>
              <a:cs typeface="Arial" charset="0"/>
            </a:endParaRPr>
          </a:p>
        </p:txBody>
      </p:sp>
      <p:pic>
        <p:nvPicPr>
          <p:cNvPr id="35844" name="Imagen 17" descr="C:\Users\juan-jose.sevillano\Downloads\Pantallazos\16-Expedientes almacenado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576" y="1443046"/>
            <a:ext cx="7762875" cy="529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5" name="TextBox 3"/>
          <p:cNvSpPr txBox="1">
            <a:spLocks noChangeArrowheads="1"/>
          </p:cNvSpPr>
          <p:nvPr/>
        </p:nvSpPr>
        <p:spPr bwMode="auto">
          <a:xfrm>
            <a:off x="3057525" y="3098813"/>
            <a:ext cx="499427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200">
                <a:solidFill>
                  <a:schemeClr val="tx2"/>
                </a:solidFill>
                <a:latin typeface="Arial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eaLnBrk="0" hangingPunct="0"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eaLnBrk="0" hangingPunct="0"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eaLnBrk="0" hangingPunct="0"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eaLnBrk="0" hangingPunct="0"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altLang="es-ES" sz="1000" b="1">
                <a:solidFill>
                  <a:srgbClr val="FFFFFF"/>
                </a:solidFill>
                <a:cs typeface="Arial" charset="0"/>
              </a:rPr>
              <a:t>Operaciones disponibles sobre expedientes almacenados:</a:t>
            </a:r>
          </a:p>
        </p:txBody>
      </p:sp>
    </p:spTree>
    <p:extLst>
      <p:ext uri="{BB962C8B-B14F-4D97-AF65-F5344CB8AC3E}">
        <p14:creationId xmlns="" xmlns:p14="http://schemas.microsoft.com/office/powerpoint/2010/main" val="905833511"/>
      </p:ext>
    </p:extLst>
  </p:cSld>
  <p:clrMapOvr>
    <a:masterClrMapping/>
  </p:clrMapOvr>
  <p:transition advClick="0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2079058" y="717667"/>
            <a:ext cx="7462240" cy="6889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marL="307975" indent="-307975" algn="ctr" defTabSz="91281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4000" b="1" kern="0" dirty="0">
                <a:solidFill>
                  <a:srgbClr val="7192C5">
                    <a:lumMod val="75000"/>
                  </a:srgbClr>
                </a:solidFill>
                <a:cs typeface="Arial" charset="0"/>
              </a:rPr>
              <a:t>Expedientes almacenados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2632082" y="4418013"/>
            <a:ext cx="4779962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endParaRPr lang="es-ES" sz="2400" b="1" dirty="0">
              <a:solidFill>
                <a:srgbClr val="7192C5"/>
              </a:solidFill>
              <a:cs typeface="Arial" charset="0"/>
            </a:endParaRPr>
          </a:p>
        </p:txBody>
      </p:sp>
      <p:sp>
        <p:nvSpPr>
          <p:cNvPr id="37892" name="TextBox 3"/>
          <p:cNvSpPr txBox="1">
            <a:spLocks noChangeArrowheads="1"/>
          </p:cNvSpPr>
          <p:nvPr/>
        </p:nvSpPr>
        <p:spPr bwMode="auto">
          <a:xfrm>
            <a:off x="3057525" y="3098813"/>
            <a:ext cx="499427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200">
                <a:solidFill>
                  <a:schemeClr val="tx2"/>
                </a:solidFill>
                <a:latin typeface="Arial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eaLnBrk="0" hangingPunct="0"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eaLnBrk="0" hangingPunct="0"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eaLnBrk="0" hangingPunct="0"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eaLnBrk="0" hangingPunct="0"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altLang="es-ES" sz="1000" b="1">
                <a:solidFill>
                  <a:srgbClr val="FFFFFF"/>
                </a:solidFill>
                <a:cs typeface="Arial" charset="0"/>
              </a:rPr>
              <a:t>Operaciones disponibles sobre expedientes almacenados: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60426" y="2074865"/>
            <a:ext cx="8870950" cy="35394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2800" b="1" dirty="0">
                <a:solidFill>
                  <a:srgbClr val="7192C5"/>
                </a:solidFill>
                <a:cs typeface="Arial" charset="0"/>
              </a:rPr>
              <a:t>Operaciones disponibles desde expedientes almacenados:</a:t>
            </a:r>
          </a:p>
          <a:p>
            <a:pPr marL="171450" indent="-17145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s-ES" sz="2800" dirty="0">
                <a:solidFill>
                  <a:srgbClr val="7192C5"/>
                </a:solidFill>
                <a:cs typeface="Arial" charset="0"/>
              </a:rPr>
              <a:t>Generar </a:t>
            </a:r>
            <a:r>
              <a:rPr lang="es-ES" sz="2800" dirty="0" smtClean="0">
                <a:solidFill>
                  <a:srgbClr val="7192C5"/>
                </a:solidFill>
                <a:cs typeface="Arial" charset="0"/>
              </a:rPr>
              <a:t>credenciales de acceso </a:t>
            </a:r>
            <a:r>
              <a:rPr lang="es-ES" sz="2800" dirty="0">
                <a:solidFill>
                  <a:srgbClr val="7192C5"/>
                </a:solidFill>
                <a:cs typeface="Arial" charset="0"/>
              </a:rPr>
              <a:t>para Remisión en la nube</a:t>
            </a:r>
          </a:p>
          <a:p>
            <a:pPr marL="171450" indent="-17145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s-ES" sz="2800" dirty="0">
                <a:solidFill>
                  <a:srgbClr val="7192C5"/>
                </a:solidFill>
                <a:cs typeface="Arial" charset="0"/>
              </a:rPr>
              <a:t>Remisión a Justicia</a:t>
            </a:r>
          </a:p>
          <a:p>
            <a:pPr marL="171450" indent="-17145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s-ES" sz="2800" dirty="0">
                <a:solidFill>
                  <a:srgbClr val="7192C5"/>
                </a:solidFill>
                <a:cs typeface="Arial" charset="0"/>
              </a:rPr>
              <a:t>Editar/Consultar expediente</a:t>
            </a:r>
          </a:p>
          <a:p>
            <a:pPr marL="171450" indent="-17145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s-ES" sz="2800" dirty="0">
                <a:solidFill>
                  <a:srgbClr val="7192C5"/>
                </a:solidFill>
                <a:cs typeface="Arial" charset="0"/>
              </a:rPr>
              <a:t>Generar vista abierta</a:t>
            </a:r>
          </a:p>
          <a:p>
            <a:pPr marL="171450" indent="-17145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s-ES" sz="2800" dirty="0">
                <a:solidFill>
                  <a:srgbClr val="7192C5"/>
                </a:solidFill>
                <a:cs typeface="Arial" charset="0"/>
              </a:rPr>
              <a:t>Generar vista cerrada</a:t>
            </a:r>
          </a:p>
        </p:txBody>
      </p:sp>
    </p:spTree>
    <p:extLst>
      <p:ext uri="{BB962C8B-B14F-4D97-AF65-F5344CB8AC3E}">
        <p14:creationId xmlns="" xmlns:p14="http://schemas.microsoft.com/office/powerpoint/2010/main" val="1339603300"/>
      </p:ext>
    </p:extLst>
  </p:cSld>
  <p:clrMapOvr>
    <a:masterClrMapping/>
  </p:clrMapOvr>
  <p:transition advClick="0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4406940" y="476673"/>
            <a:ext cx="4816475" cy="6889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marL="307975" indent="-307975" algn="ctr" defTabSz="91281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4000" b="1" kern="0" dirty="0">
                <a:solidFill>
                  <a:srgbClr val="7192C5">
                    <a:lumMod val="75000"/>
                  </a:srgbClr>
                </a:solidFill>
                <a:cs typeface="Arial" charset="0"/>
              </a:rPr>
              <a:t>Editar expediente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2632082" y="4418013"/>
            <a:ext cx="4779962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endParaRPr lang="es-ES" sz="2400" b="1" dirty="0">
              <a:solidFill>
                <a:srgbClr val="7192C5"/>
              </a:solidFill>
              <a:cs typeface="Arial" charset="0"/>
            </a:endParaRPr>
          </a:p>
        </p:txBody>
      </p:sp>
      <p:sp>
        <p:nvSpPr>
          <p:cNvPr id="39940" name="TextBox 3"/>
          <p:cNvSpPr txBox="1">
            <a:spLocks noChangeArrowheads="1"/>
          </p:cNvSpPr>
          <p:nvPr/>
        </p:nvSpPr>
        <p:spPr bwMode="auto">
          <a:xfrm>
            <a:off x="3057525" y="3098813"/>
            <a:ext cx="499427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200">
                <a:solidFill>
                  <a:schemeClr val="tx2"/>
                </a:solidFill>
                <a:latin typeface="Arial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eaLnBrk="0" hangingPunct="0"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eaLnBrk="0" hangingPunct="0"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eaLnBrk="0" hangingPunct="0"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eaLnBrk="0" hangingPunct="0"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altLang="es-ES" sz="1000" b="1">
                <a:solidFill>
                  <a:srgbClr val="FFFFFF"/>
                </a:solidFill>
                <a:cs typeface="Arial" charset="0"/>
              </a:rPr>
              <a:t>Operaciones disponibles sobre expedientes almacenados:</a:t>
            </a:r>
          </a:p>
        </p:txBody>
      </p:sp>
      <p:pic>
        <p:nvPicPr>
          <p:cNvPr id="39941" name="Imagen 1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9263" y="1403357"/>
            <a:ext cx="7124701" cy="532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486552078"/>
      </p:ext>
    </p:extLst>
  </p:cSld>
  <p:clrMapOvr>
    <a:masterClrMapping/>
  </p:clrMapOvr>
  <p:transition advClick="0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4640965" y="260649"/>
            <a:ext cx="4758529" cy="6889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marL="307975" indent="-307975" algn="ctr" defTabSz="91281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4000" b="1" kern="0" dirty="0">
                <a:solidFill>
                  <a:srgbClr val="7192C5">
                    <a:lumMod val="75000"/>
                  </a:srgbClr>
                </a:solidFill>
                <a:cs typeface="Arial" charset="0"/>
              </a:rPr>
              <a:t>Índice expediente en PDF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2632082" y="4418013"/>
            <a:ext cx="4779962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endParaRPr lang="es-ES" sz="2400" b="1" dirty="0">
              <a:solidFill>
                <a:srgbClr val="7192C5"/>
              </a:solidFill>
              <a:cs typeface="Arial" charset="0"/>
            </a:endParaRPr>
          </a:p>
        </p:txBody>
      </p:sp>
      <p:pic>
        <p:nvPicPr>
          <p:cNvPr id="41988" name="Imagen 9" descr="C:\Users\juan-jose.sevillano\Downloads\Pantallazos\7-Expediente completo pdf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51" y="1501775"/>
            <a:ext cx="9048750" cy="525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099100495"/>
      </p:ext>
    </p:extLst>
  </p:cSld>
  <p:clrMapOvr>
    <a:masterClrMapping/>
  </p:clrMapOvr>
  <p:transition advClick="0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506506" y="2746664"/>
            <a:ext cx="877542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endParaRPr lang="es-ES" sz="6000" spc="100" dirty="0">
              <a:latin typeface="Calibri"/>
            </a:endParaRPr>
          </a:p>
        </p:txBody>
      </p:sp>
      <p:sp>
        <p:nvSpPr>
          <p:cNvPr id="2" name="1 Rectángulo redondeado"/>
          <p:cNvSpPr/>
          <p:nvPr/>
        </p:nvSpPr>
        <p:spPr>
          <a:xfrm>
            <a:off x="1520619" y="5445224"/>
            <a:ext cx="7830434" cy="648072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2 Rectángulo redondeado"/>
          <p:cNvSpPr/>
          <p:nvPr/>
        </p:nvSpPr>
        <p:spPr>
          <a:xfrm>
            <a:off x="740532" y="4365104"/>
            <a:ext cx="8736971" cy="64807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6000" b="1" dirty="0" smtClean="0">
                <a:solidFill>
                  <a:srgbClr val="0070C0"/>
                </a:solidFill>
                <a:latin typeface="+mj-lt"/>
              </a:rPr>
              <a:t> </a:t>
            </a:r>
            <a:r>
              <a:rPr lang="es-ES" sz="5000" b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Intercambio </a:t>
            </a:r>
            <a:r>
              <a:rPr lang="es-ES" sz="5000" b="1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de expedientes</a:t>
            </a:r>
            <a:endParaRPr lang="es-ES" sz="5000" b="1" dirty="0">
              <a:solidFill>
                <a:schemeClr val="tx2">
                  <a:lumMod val="75000"/>
                </a:schemeClr>
              </a:solidFill>
              <a:latin typeface="+mj-lt"/>
            </a:endParaRPr>
          </a:p>
        </p:txBody>
      </p:sp>
      <p:pic>
        <p:nvPicPr>
          <p:cNvPr id="8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2697" y="1988840"/>
            <a:ext cx="5487109" cy="188607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762569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6506" y="1052736"/>
            <a:ext cx="8915400" cy="652934"/>
          </a:xfrm>
        </p:spPr>
        <p:txBody>
          <a:bodyPr>
            <a:normAutofit/>
          </a:bodyPr>
          <a:lstStyle/>
          <a:p>
            <a:pPr algn="l"/>
            <a:r>
              <a:rPr lang="es-ES" dirty="0" smtClean="0">
                <a:solidFill>
                  <a:schemeClr val="tx2">
                    <a:lumMod val="75000"/>
                  </a:schemeClr>
                </a:solidFill>
              </a:rPr>
              <a:t>Intercambio de Expedientes</a:t>
            </a:r>
            <a:endParaRPr lang="es-ES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53" y="1881601"/>
            <a:ext cx="9355667" cy="4497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337262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84515" y="980728"/>
            <a:ext cx="8915400" cy="638944"/>
          </a:xfrm>
        </p:spPr>
        <p:txBody>
          <a:bodyPr>
            <a:normAutofit/>
          </a:bodyPr>
          <a:lstStyle/>
          <a:p>
            <a:r>
              <a:rPr lang="es-ES" dirty="0" smtClean="0">
                <a:solidFill>
                  <a:schemeClr val="tx2">
                    <a:lumMod val="75000"/>
                  </a:schemeClr>
                </a:solidFill>
              </a:rPr>
              <a:t>Crear nuevo expediente</a:t>
            </a:r>
            <a:endParaRPr lang="es-ES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67973" y="1815038"/>
            <a:ext cx="7201504" cy="5042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256678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84515" y="1052736"/>
            <a:ext cx="8915400" cy="638944"/>
          </a:xfrm>
        </p:spPr>
        <p:txBody>
          <a:bodyPr>
            <a:normAutofit/>
          </a:bodyPr>
          <a:lstStyle/>
          <a:p>
            <a:r>
              <a:rPr lang="es-ES" dirty="0" smtClean="0">
                <a:solidFill>
                  <a:schemeClr val="tx2">
                    <a:lumMod val="75000"/>
                  </a:schemeClr>
                </a:solidFill>
              </a:rPr>
              <a:t>Opciones de intercambio</a:t>
            </a:r>
            <a:endParaRPr lang="es-ES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489" y="2276872"/>
            <a:ext cx="9146497" cy="4086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7 Conector recto de flecha"/>
          <p:cNvCxnSpPr/>
          <p:nvPr/>
        </p:nvCxnSpPr>
        <p:spPr>
          <a:xfrm>
            <a:off x="5499060" y="2204864"/>
            <a:ext cx="2184243" cy="2448272"/>
          </a:xfrm>
          <a:prstGeom prst="straightConnector1">
            <a:avLst/>
          </a:prstGeom>
          <a:ln w="571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 de flecha"/>
          <p:cNvCxnSpPr/>
          <p:nvPr/>
        </p:nvCxnSpPr>
        <p:spPr>
          <a:xfrm>
            <a:off x="7995338" y="2132856"/>
            <a:ext cx="234026" cy="2520280"/>
          </a:xfrm>
          <a:prstGeom prst="straightConnector1">
            <a:avLst/>
          </a:prstGeom>
          <a:ln w="571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CuadroTexto"/>
          <p:cNvSpPr txBox="1"/>
          <p:nvPr/>
        </p:nvSpPr>
        <p:spPr>
          <a:xfrm>
            <a:off x="4874991" y="1916832"/>
            <a:ext cx="17161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tx2">
                    <a:lumMod val="75000"/>
                  </a:schemeClr>
                </a:solidFill>
              </a:rPr>
              <a:t>Remisión MJU</a:t>
            </a:r>
            <a:endParaRPr lang="es-E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7371269" y="1772816"/>
            <a:ext cx="18722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tx2">
                    <a:lumMod val="75000"/>
                  </a:schemeClr>
                </a:solidFill>
              </a:rPr>
              <a:t>Remisión Nube</a:t>
            </a:r>
            <a:endParaRPr lang="es-ES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1788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6506" y="1124744"/>
            <a:ext cx="8915400" cy="566936"/>
          </a:xfrm>
        </p:spPr>
        <p:txBody>
          <a:bodyPr>
            <a:normAutofit/>
          </a:bodyPr>
          <a:lstStyle/>
          <a:p>
            <a:r>
              <a:rPr lang="es-ES" dirty="0" smtClean="0">
                <a:solidFill>
                  <a:schemeClr val="tx2">
                    <a:lumMod val="75000"/>
                  </a:schemeClr>
                </a:solidFill>
              </a:rPr>
              <a:t>Remisión órgano judicial - MJU</a:t>
            </a:r>
            <a:endParaRPr lang="es-ES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2654" y="1954440"/>
            <a:ext cx="4720303" cy="49035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CuadroTexto"/>
          <p:cNvSpPr txBox="1"/>
          <p:nvPr/>
        </p:nvSpPr>
        <p:spPr>
          <a:xfrm>
            <a:off x="6839857" y="2540000"/>
            <a:ext cx="23271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Remisión a órgano judicial del </a:t>
            </a:r>
            <a:r>
              <a:rPr lang="es-ES" b="1" dirty="0" smtClean="0"/>
              <a:t>territorio Ministerio</a:t>
            </a:r>
            <a:endParaRPr lang="es-ES" b="1" dirty="0"/>
          </a:p>
        </p:txBody>
      </p:sp>
    </p:spTree>
    <p:extLst>
      <p:ext uri="{BB962C8B-B14F-4D97-AF65-F5344CB8AC3E}">
        <p14:creationId xmlns="" xmlns:p14="http://schemas.microsoft.com/office/powerpoint/2010/main" val="1132152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497" y="1052736"/>
            <a:ext cx="8915400" cy="638944"/>
          </a:xfrm>
        </p:spPr>
        <p:txBody>
          <a:bodyPr>
            <a:noAutofit/>
          </a:bodyPr>
          <a:lstStyle/>
          <a:p>
            <a:r>
              <a:rPr lang="es-ES" sz="3200" dirty="0" smtClean="0">
                <a:solidFill>
                  <a:schemeClr val="tx2">
                    <a:lumMod val="75000"/>
                  </a:schemeClr>
                </a:solidFill>
              </a:rPr>
              <a:t>Intercambio de Expedientes – Remisión Nube</a:t>
            </a:r>
            <a:endParaRPr lang="es-ES" sz="3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7215251" y="2060848"/>
            <a:ext cx="205982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Remisión de credenciales de acceso a </a:t>
            </a:r>
            <a:r>
              <a:rPr lang="es-ES" b="1" dirty="0" smtClean="0"/>
              <a:t>cualquier otra unidad.</a:t>
            </a:r>
          </a:p>
          <a:p>
            <a:endParaRPr lang="es-ES" dirty="0" smtClean="0"/>
          </a:p>
          <a:p>
            <a:r>
              <a:rPr lang="es-ES" dirty="0" smtClean="0"/>
              <a:t>Podría usarse para remisión a </a:t>
            </a:r>
            <a:r>
              <a:rPr lang="es-ES" b="1" dirty="0" smtClean="0"/>
              <a:t>órganos judiciales de CCAA con competencias transferidas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4515" y="2060848"/>
            <a:ext cx="6315075" cy="353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045122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4250922" y="260649"/>
            <a:ext cx="5207406" cy="11427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marL="307975" indent="-307975" algn="ctr" defTabSz="91281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4000" b="1" kern="0" dirty="0">
                <a:solidFill>
                  <a:srgbClr val="7192C5">
                    <a:lumMod val="75000"/>
                  </a:srgbClr>
                </a:solidFill>
                <a:cs typeface="Arial" charset="0"/>
              </a:rPr>
              <a:t>Remisión en la nube – Acceso a </a:t>
            </a:r>
            <a:r>
              <a:rPr lang="es-ES" sz="4000" b="1" kern="0" dirty="0" err="1">
                <a:solidFill>
                  <a:srgbClr val="7192C5">
                    <a:lumMod val="75000"/>
                  </a:srgbClr>
                </a:solidFill>
                <a:cs typeface="Arial" charset="0"/>
              </a:rPr>
              <a:t>exp</a:t>
            </a:r>
            <a:endParaRPr lang="es-ES" sz="4000" b="1" kern="0" dirty="0">
              <a:solidFill>
                <a:srgbClr val="7192C5">
                  <a:lumMod val="75000"/>
                </a:srgbClr>
              </a:solidFill>
              <a:cs typeface="Arial" charset="0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2632082" y="4418013"/>
            <a:ext cx="4779962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endParaRPr lang="es-ES" sz="2400" b="1" dirty="0">
              <a:solidFill>
                <a:srgbClr val="7192C5"/>
              </a:solidFill>
              <a:cs typeface="Arial" charset="0"/>
            </a:endParaRPr>
          </a:p>
        </p:txBody>
      </p:sp>
      <p:pic>
        <p:nvPicPr>
          <p:cNvPr id="56324" name="Imagen 13" descr="C:\Users\juan-jose.sevillano\Downloads\Pantallazos\11-Remision nub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2332" y="1680586"/>
            <a:ext cx="5746990" cy="5177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713193989"/>
      </p:ext>
    </p:extLst>
  </p:cSld>
  <p:clrMapOvr>
    <a:masterClrMapping/>
  </p:clrMapOvr>
  <p:transition advClick="0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3255" y="720482"/>
            <a:ext cx="9248651" cy="450304"/>
          </a:xfrm>
        </p:spPr>
        <p:txBody>
          <a:bodyPr>
            <a:noAutofit/>
          </a:bodyPr>
          <a:lstStyle/>
          <a:p>
            <a:r>
              <a:rPr lang="es-ES" sz="3600" dirty="0" smtClean="0">
                <a:solidFill>
                  <a:schemeClr val="tx2">
                    <a:lumMod val="75000"/>
                  </a:schemeClr>
                </a:solidFill>
              </a:rPr>
              <a:t>Intercambio de expedientes- Visualización</a:t>
            </a:r>
            <a:endParaRPr lang="es-ES" sz="36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6656" y="1652681"/>
            <a:ext cx="6630737" cy="4930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4251244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paso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9" y="145"/>
            <a:ext cx="9905102" cy="685771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53328011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paso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9" y="145"/>
            <a:ext cx="9905102" cy="685771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7330407" y="5335940"/>
            <a:ext cx="2150988" cy="11456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67730" tIns="33865" rIns="67730" bIns="33865" rtlCol="0">
            <a:spAutoFit/>
          </a:bodyPr>
          <a:lstStyle/>
          <a:p>
            <a:r>
              <a:rPr lang="es-ES" sz="1000" dirty="0" smtClean="0"/>
              <a:t>En un futuro, una unidad (judicial o administrativa) solicitará a otra que les remita un expediente electrónico, indicando los datos que permitan identificarlo de una manera automatizada (en proceso)</a:t>
            </a:r>
            <a:endParaRPr lang="es-ES" sz="1000" dirty="0"/>
          </a:p>
        </p:txBody>
      </p:sp>
    </p:spTree>
    <p:extLst>
      <p:ext uri="{BB962C8B-B14F-4D97-AF65-F5344CB8AC3E}">
        <p14:creationId xmlns="" xmlns:p14="http://schemas.microsoft.com/office/powerpoint/2010/main" val="591512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paso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9" y="145"/>
            <a:ext cx="9905102" cy="685771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7387012" y="5500530"/>
            <a:ext cx="2150988" cy="8378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67730" tIns="33865" rIns="67730" bIns="33865" rtlCol="0">
            <a:spAutoFit/>
          </a:bodyPr>
          <a:lstStyle/>
          <a:p>
            <a:r>
              <a:rPr lang="es-ES" sz="1000" dirty="0" smtClean="0"/>
              <a:t>Las Aplicaciones remisoras remiten las credenciales que han generado a través de INSIDE, y este, las hace llegar al destino, localizado a partir del DIR3</a:t>
            </a:r>
            <a:endParaRPr lang="es-ES" sz="1000" dirty="0"/>
          </a:p>
        </p:txBody>
      </p:sp>
    </p:spTree>
    <p:extLst>
      <p:ext uri="{BB962C8B-B14F-4D97-AF65-F5344CB8AC3E}">
        <p14:creationId xmlns="" xmlns:p14="http://schemas.microsoft.com/office/powerpoint/2010/main" val="453190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paso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9" y="145"/>
            <a:ext cx="9905102" cy="685771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239931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paso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9" y="145"/>
            <a:ext cx="9905102" cy="685771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7387012" y="5446108"/>
            <a:ext cx="2150988" cy="11456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67730" tIns="33865" rIns="67730" bIns="33865" rtlCol="0">
            <a:spAutoFit/>
          </a:bodyPr>
          <a:lstStyle/>
          <a:p>
            <a:r>
              <a:rPr lang="es-ES" sz="1000" dirty="0" smtClean="0"/>
              <a:t>Se usa INSIDE para poder encaminar correctamente las credenciales a partir del DIR3 que cada organismo ha generado, con el que el destino podrá obtener el expediente del origen.</a:t>
            </a:r>
            <a:endParaRPr lang="es-ES" sz="1000" dirty="0"/>
          </a:p>
        </p:txBody>
      </p:sp>
    </p:spTree>
    <p:extLst>
      <p:ext uri="{BB962C8B-B14F-4D97-AF65-F5344CB8AC3E}">
        <p14:creationId xmlns="" xmlns:p14="http://schemas.microsoft.com/office/powerpoint/2010/main" val="3893694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paso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9" y="145"/>
            <a:ext cx="9905102" cy="685771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7387012" y="5446551"/>
            <a:ext cx="2150988" cy="11456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67730" tIns="33865" rIns="67730" bIns="33865" rtlCol="0">
            <a:spAutoFit/>
          </a:bodyPr>
          <a:lstStyle/>
          <a:p>
            <a:r>
              <a:rPr lang="es-ES" sz="1000" dirty="0" smtClean="0"/>
              <a:t>Además, si INSIDE detecta que el destino del expediente es una unidad judicial interconectada con el CARGADOR DE JUSTICIA, </a:t>
            </a:r>
            <a:r>
              <a:rPr lang="es-ES" sz="1000" dirty="0" err="1" smtClean="0"/>
              <a:t>InSide</a:t>
            </a:r>
            <a:r>
              <a:rPr lang="es-ES" sz="1000" dirty="0" smtClean="0"/>
              <a:t>, de manera automática, recogerá el expediente de origen y lo remitirá a dicho órgano.</a:t>
            </a:r>
            <a:endParaRPr lang="es-ES" sz="1000" dirty="0"/>
          </a:p>
        </p:txBody>
      </p:sp>
    </p:spTree>
    <p:extLst>
      <p:ext uri="{BB962C8B-B14F-4D97-AF65-F5344CB8AC3E}">
        <p14:creationId xmlns="" xmlns:p14="http://schemas.microsoft.com/office/powerpoint/2010/main" val="2207394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1228" y="1383541"/>
            <a:ext cx="3836300" cy="4305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93351617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1 Imagen" descr="De dónde viene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90029" y="1637731"/>
            <a:ext cx="8358685" cy="403973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1261398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2631677" y="4418332"/>
            <a:ext cx="4780166" cy="494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es-ES" sz="2400" dirty="0">
              <a:solidFill>
                <a:schemeClr val="tx2"/>
              </a:solidFill>
              <a:latin typeface="+mn-lt"/>
              <a:cs typeface="+mn-cs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6191" y="0"/>
            <a:ext cx="859809" cy="9649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21 Imagen" descr="Nuevo Creator.pn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59559" y="2183642"/>
            <a:ext cx="8939284" cy="4053385"/>
          </a:xfrm>
          <a:prstGeom prst="rect">
            <a:avLst/>
          </a:prstGeom>
        </p:spPr>
      </p:pic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" y="773646"/>
            <a:ext cx="6196083" cy="68931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marL="307975" indent="-307975" algn="ctr" defTabSz="912813">
              <a:defRPr/>
            </a:pPr>
            <a:r>
              <a:rPr lang="es-ES" sz="4000" kern="0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CSV </a:t>
            </a:r>
            <a:r>
              <a:rPr lang="es-ES" sz="4000" kern="0" dirty="0" err="1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Creator</a:t>
            </a:r>
            <a:r>
              <a:rPr lang="es-ES" sz="4000" kern="0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(</a:t>
            </a:r>
            <a:r>
              <a:rPr lang="es-ES" sz="4000" kern="0" dirty="0" err="1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Eutils</a:t>
            </a:r>
            <a:r>
              <a:rPr lang="es-ES" sz="4000" kern="0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) </a:t>
            </a:r>
          </a:p>
          <a:p>
            <a:pPr marL="307975" indent="-307975" algn="ctr" defTabSz="912813">
              <a:defRPr/>
            </a:pPr>
            <a:endParaRPr lang="es-ES" sz="4000" b="1" kern="0" dirty="0">
              <a:solidFill>
                <a:schemeClr val="tx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52065336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8364" y="1214651"/>
            <a:ext cx="3124077" cy="493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7739" y="2444087"/>
            <a:ext cx="6065778" cy="12392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" name="Straight Arrow Connector 6"/>
          <p:cNvCxnSpPr/>
          <p:nvPr/>
        </p:nvCxnSpPr>
        <p:spPr bwMode="auto">
          <a:xfrm flipV="1">
            <a:off x="3179928" y="3835021"/>
            <a:ext cx="2634018" cy="2101755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59971997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2631677" y="4418332"/>
            <a:ext cx="4780166" cy="494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es-ES" sz="2400" dirty="0">
              <a:solidFill>
                <a:schemeClr val="tx2"/>
              </a:solidFill>
              <a:latin typeface="+mn-lt"/>
              <a:cs typeface="+mn-cs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6191" y="0"/>
            <a:ext cx="859809" cy="9649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22 Imagen" descr="Nuevo Storage.pn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8212" y="2608744"/>
            <a:ext cx="8339088" cy="2057074"/>
          </a:xfrm>
          <a:prstGeom prst="rect">
            <a:avLst/>
          </a:prstGeom>
        </p:spPr>
      </p:pic>
      <p:sp>
        <p:nvSpPr>
          <p:cNvPr id="2" name="Cloud 1"/>
          <p:cNvSpPr/>
          <p:nvPr/>
        </p:nvSpPr>
        <p:spPr bwMode="auto">
          <a:xfrm>
            <a:off x="7547212" y="4418332"/>
            <a:ext cx="1992573" cy="917943"/>
          </a:xfrm>
          <a:prstGeom prst="cloud">
            <a:avLst/>
          </a:prstGeom>
          <a:solidFill>
            <a:schemeClr val="accent2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" sz="3200" dirty="0" smtClean="0"/>
              <a:t>Nube</a:t>
            </a:r>
            <a:endParaRPr kumimoji="0" lang="es-ES" sz="3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0" y="773646"/>
            <a:ext cx="4531057" cy="68931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marL="307975" indent="-307975" algn="ctr" defTabSz="912813">
              <a:defRPr/>
            </a:pPr>
            <a:r>
              <a:rPr lang="es-ES" sz="4000" kern="0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CSV Storage </a:t>
            </a:r>
          </a:p>
          <a:p>
            <a:pPr marL="307975" indent="-307975" algn="ctr" defTabSz="912813">
              <a:defRPr/>
            </a:pPr>
            <a:endParaRPr lang="es-ES" sz="4000" b="1" kern="0" dirty="0">
              <a:solidFill>
                <a:schemeClr val="tx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33590314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2631677" y="4418332"/>
            <a:ext cx="4780166" cy="494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es-ES" sz="2400" dirty="0">
              <a:solidFill>
                <a:schemeClr val="tx2"/>
              </a:solidFill>
              <a:latin typeface="+mn-lt"/>
              <a:cs typeface="+mn-cs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6191" y="-114178"/>
            <a:ext cx="859809" cy="9649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860" y="1914952"/>
            <a:ext cx="9067800" cy="422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" y="773646"/>
            <a:ext cx="4176214" cy="68931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marL="307975" indent="-307975" algn="ctr" defTabSz="912813">
              <a:defRPr/>
            </a:pPr>
            <a:r>
              <a:rPr lang="es-ES" sz="4000" kern="0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CSV </a:t>
            </a:r>
            <a:r>
              <a:rPr lang="es-ES" sz="4000" kern="0" dirty="0" err="1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Broker</a:t>
            </a:r>
            <a:r>
              <a:rPr lang="es-ES" sz="4000" kern="0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</a:p>
          <a:p>
            <a:pPr marL="307975" indent="-307975" algn="ctr" defTabSz="912813">
              <a:defRPr/>
            </a:pPr>
            <a:endParaRPr lang="es-ES" sz="4000" b="1" kern="0" dirty="0">
              <a:solidFill>
                <a:schemeClr val="tx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71963165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2631677" y="4418332"/>
            <a:ext cx="4780166" cy="494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es-ES" sz="2400" dirty="0">
              <a:solidFill>
                <a:schemeClr val="tx2"/>
              </a:solidFill>
              <a:latin typeface="+mn-lt"/>
              <a:cs typeface="+mn-cs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2496" y="0"/>
            <a:ext cx="693504" cy="778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" y="773646"/>
            <a:ext cx="9721514" cy="68931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marL="307975" indent="-307975" algn="ctr" defTabSz="912813">
              <a:defRPr/>
            </a:pPr>
            <a:r>
              <a:rPr lang="es-ES" sz="2800" kern="0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CSV </a:t>
            </a:r>
            <a:r>
              <a:rPr lang="es-ES" sz="2800" kern="0" dirty="0" err="1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Broker</a:t>
            </a:r>
            <a:r>
              <a:rPr lang="es-ES" sz="2800" kern="0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- ¿Cómo acceder al cotejo de documentos? </a:t>
            </a:r>
          </a:p>
          <a:p>
            <a:pPr marL="307975" indent="-307975" algn="ctr" defTabSz="912813">
              <a:defRPr/>
            </a:pPr>
            <a:endParaRPr lang="es-ES" sz="2800" b="1" kern="0" dirty="0">
              <a:solidFill>
                <a:schemeClr val="tx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3908" y="1362425"/>
            <a:ext cx="6544247" cy="549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671963165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theme/theme1.xml><?xml version="1.0" encoding="utf-8"?>
<a:theme xmlns:a="http://schemas.openxmlformats.org/drawingml/2006/main" name="Portada">
  <a:themeElements>
    <a:clrScheme name="Personalizado 6">
      <a:dk1>
        <a:srgbClr val="000000"/>
      </a:dk1>
      <a:lt1>
        <a:srgbClr val="FFFFFF"/>
      </a:lt1>
      <a:dk2>
        <a:srgbClr val="7192C5"/>
      </a:dk2>
      <a:lt2>
        <a:srgbClr val="969696"/>
      </a:lt2>
      <a:accent1>
        <a:srgbClr val="777777"/>
      </a:accent1>
      <a:accent2>
        <a:srgbClr val="B2B2B2"/>
      </a:accent2>
      <a:accent3>
        <a:srgbClr val="FFFFFF"/>
      </a:accent3>
      <a:accent4>
        <a:srgbClr val="000000"/>
      </a:accent4>
      <a:accent5>
        <a:srgbClr val="BDBDBD"/>
      </a:accent5>
      <a:accent6>
        <a:srgbClr val="C8A61F"/>
      </a:accent6>
      <a:hlink>
        <a:srgbClr val="1994A4"/>
      </a:hlink>
      <a:folHlink>
        <a:srgbClr val="960F68"/>
      </a:folHlink>
    </a:clrScheme>
    <a:fontScheme name="Portad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2"/>
        </a:soli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0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2"/>
        </a:soli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0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rtada 1">
        <a:dk1>
          <a:srgbClr val="000000"/>
        </a:dk1>
        <a:lt1>
          <a:srgbClr val="FFFFFF"/>
        </a:lt1>
        <a:dk2>
          <a:srgbClr val="9AAE04"/>
        </a:dk2>
        <a:lt2>
          <a:srgbClr val="969696"/>
        </a:lt2>
        <a:accent1>
          <a:srgbClr val="777777"/>
        </a:accent1>
        <a:accent2>
          <a:srgbClr val="B2B2B2"/>
        </a:accent2>
        <a:accent3>
          <a:srgbClr val="FFFFFF"/>
        </a:accent3>
        <a:accent4>
          <a:srgbClr val="000000"/>
        </a:accent4>
        <a:accent5>
          <a:srgbClr val="BDBDBD"/>
        </a:accent5>
        <a:accent6>
          <a:srgbClr val="A1A1A1"/>
        </a:accent6>
        <a:hlink>
          <a:srgbClr val="1994A4"/>
        </a:hlink>
        <a:folHlink>
          <a:srgbClr val="960F6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rtada 2">
        <a:dk1>
          <a:srgbClr val="000000"/>
        </a:dk1>
        <a:lt1>
          <a:srgbClr val="FFFFFF"/>
        </a:lt1>
        <a:dk2>
          <a:srgbClr val="9AAE04"/>
        </a:dk2>
        <a:lt2>
          <a:srgbClr val="969696"/>
        </a:lt2>
        <a:accent1>
          <a:srgbClr val="205390"/>
        </a:accent1>
        <a:accent2>
          <a:srgbClr val="339966"/>
        </a:accent2>
        <a:accent3>
          <a:srgbClr val="FFFFFF"/>
        </a:accent3>
        <a:accent4>
          <a:srgbClr val="000000"/>
        </a:accent4>
        <a:accent5>
          <a:srgbClr val="ABB3C6"/>
        </a:accent5>
        <a:accent6>
          <a:srgbClr val="2D8A5C"/>
        </a:accent6>
        <a:hlink>
          <a:srgbClr val="1994A4"/>
        </a:hlink>
        <a:folHlink>
          <a:srgbClr val="0073C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rtada 3">
        <a:dk1>
          <a:srgbClr val="000000"/>
        </a:dk1>
        <a:lt1>
          <a:srgbClr val="FFFFFF"/>
        </a:lt1>
        <a:dk2>
          <a:srgbClr val="9AAE04"/>
        </a:dk2>
        <a:lt2>
          <a:srgbClr val="960F68"/>
        </a:lt2>
        <a:accent1>
          <a:srgbClr val="643269"/>
        </a:accent1>
        <a:accent2>
          <a:srgbClr val="E39F03"/>
        </a:accent2>
        <a:accent3>
          <a:srgbClr val="FFFFFF"/>
        </a:accent3>
        <a:accent4>
          <a:srgbClr val="000000"/>
        </a:accent4>
        <a:accent5>
          <a:srgbClr val="B8ADB9"/>
        </a:accent5>
        <a:accent6>
          <a:srgbClr val="CE9002"/>
        </a:accent6>
        <a:hlink>
          <a:srgbClr val="DDB322"/>
        </a:hlink>
        <a:folHlink>
          <a:srgbClr val="D7673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110247</TotalTime>
  <Words>424</Words>
  <Application>Microsoft Office PowerPoint</Application>
  <PresentationFormat>A4 (210 x 297 mm)</PresentationFormat>
  <Paragraphs>100</Paragraphs>
  <Slides>45</Slides>
  <Notes>29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45</vt:i4>
      </vt:variant>
    </vt:vector>
  </HeadingPairs>
  <TitlesOfParts>
    <vt:vector size="46" baseType="lpstr">
      <vt:lpstr>Portada</vt:lpstr>
      <vt:lpstr>Documento y Expediente electrónico INSIDE</vt:lpstr>
      <vt:lpstr>Contenido</vt:lpstr>
      <vt:lpstr>Diapositiva 3</vt:lpstr>
      <vt:lpstr>Diapositiva 4</vt:lpstr>
      <vt:lpstr>Diapositiva 5</vt:lpstr>
      <vt:lpstr>Diapositiva 6</vt:lpstr>
      <vt:lpstr>Diapositiva 7</vt:lpstr>
      <vt:lpstr>Diapositiva 8</vt:lpstr>
      <vt:lpstr>Generación de expedientes y documentos electrónicos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Intercambio de Expedientes</vt:lpstr>
      <vt:lpstr>Crear nuevo expediente</vt:lpstr>
      <vt:lpstr>Opciones de intercambio</vt:lpstr>
      <vt:lpstr>Remisión órgano judicial - MJU</vt:lpstr>
      <vt:lpstr>Intercambio de Expedientes – Remisión Nube</vt:lpstr>
      <vt:lpstr>Diapositiva 31</vt:lpstr>
      <vt:lpstr>Intercambio de expedientes- Visualización</vt:lpstr>
      <vt:lpstr>Diapositiva 33</vt:lpstr>
      <vt:lpstr>Diapositiva 34</vt:lpstr>
      <vt:lpstr>Diapositiva 35</vt:lpstr>
      <vt:lpstr>Diapositiva 36</vt:lpstr>
      <vt:lpstr>Diapositiva 37</vt:lpstr>
      <vt:lpstr>Diapositiva 38</vt:lpstr>
      <vt:lpstr>Diapositiva 39</vt:lpstr>
      <vt:lpstr>Diapositiva 40</vt:lpstr>
      <vt:lpstr>Diapositiva 41</vt:lpstr>
      <vt:lpstr>Diapositiva 42</vt:lpstr>
      <vt:lpstr>Diapositiva 43</vt:lpstr>
      <vt:lpstr>Diapositiva 44</vt:lpstr>
      <vt:lpstr>Diapositiva 45</vt:lpstr>
    </vt:vector>
  </TitlesOfParts>
  <Company>everis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de la presentación (arial 28, verde, minúsculas)</dc:title>
  <dc:creator>everis</dc:creator>
  <cp:lastModifiedBy>laura.flores</cp:lastModifiedBy>
  <cp:revision>2791</cp:revision>
  <dcterms:created xsi:type="dcterms:W3CDTF">2006-12-22T10:38:39Z</dcterms:created>
  <dcterms:modified xsi:type="dcterms:W3CDTF">2018-03-19T08:27:57Z</dcterms:modified>
</cp:coreProperties>
</file>